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7" r:id="rId2"/>
  </p:sldMasterIdLst>
  <p:notesMasterIdLst>
    <p:notesMasterId r:id="rId21"/>
  </p:notesMasterIdLst>
  <p:sldIdLst>
    <p:sldId id="2147374589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373F037-A82D-D6D1-C70C-9A7CA26134CA}" name="Semenov, Maryam" initials="MS" userId="S::msemenov@amgen.com::9d3dbb5b-939c-4857-8ca2-f504187d27d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2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6/11/relationships/changesInfo" Target="changesInfos/changesInfo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ock, Valerie" userId="6006b7cc-e511-4422-8970-0072e335bc93" providerId="ADAL" clId="{302245F7-9756-42B0-B495-C25393E6AAE8}"/>
    <pc:docChg chg="undo custSel delSld modSld">
      <pc:chgData name="Fock, Valerie" userId="6006b7cc-e511-4422-8970-0072e335bc93" providerId="ADAL" clId="{302245F7-9756-42B0-B495-C25393E6AAE8}" dt="2026-01-23T13:41:19.043" v="19" actId="47"/>
      <pc:docMkLst>
        <pc:docMk/>
      </pc:docMkLst>
      <pc:sldChg chg="del">
        <pc:chgData name="Fock, Valerie" userId="6006b7cc-e511-4422-8970-0072e335bc93" providerId="ADAL" clId="{302245F7-9756-42B0-B495-C25393E6AAE8}" dt="2026-01-23T13:41:19.043" v="19" actId="47"/>
        <pc:sldMkLst>
          <pc:docMk/>
          <pc:sldMk cId="3318605579" sldId="2147376329"/>
        </pc:sldMkLst>
      </pc:sldChg>
      <pc:sldMasterChg chg="delSldLayout">
        <pc:chgData name="Fock, Valerie" userId="6006b7cc-e511-4422-8970-0072e335bc93" providerId="ADAL" clId="{302245F7-9756-42B0-B495-C25393E6AAE8}" dt="2026-01-23T13:41:19.043" v="19" actId="47"/>
        <pc:sldMasterMkLst>
          <pc:docMk/>
          <pc:sldMasterMk cId="3259409705" sldId="2147483657"/>
        </pc:sldMasterMkLst>
        <pc:sldLayoutChg chg="del">
          <pc:chgData name="Fock, Valerie" userId="6006b7cc-e511-4422-8970-0072e335bc93" providerId="ADAL" clId="{302245F7-9756-42B0-B495-C25393E6AAE8}" dt="2026-01-23T13:41:19.043" v="19" actId="47"/>
          <pc:sldLayoutMkLst>
            <pc:docMk/>
            <pc:sldMasterMk cId="3259409705" sldId="2147483657"/>
            <pc:sldLayoutMk cId="1638854211" sldId="214748371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DB8CF5-D1EE-41B9-933A-A855184A5EA9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ED9902-2DCF-48E2-8D56-CD404C1E5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196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921214-E832-274D-A515-2E1186F647F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550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5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6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7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8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5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6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svg"/><Relationship Id="rId4" Type="http://schemas.openxmlformats.org/officeDocument/2006/relationships/image" Target="../media/image2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sv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svg"/><Relationship Id="rId4" Type="http://schemas.openxmlformats.org/officeDocument/2006/relationships/image" Target="../media/image2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sv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svg"/><Relationship Id="rId4" Type="http://schemas.openxmlformats.org/officeDocument/2006/relationships/image" Target="../media/image2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svg"/><Relationship Id="rId4" Type="http://schemas.openxmlformats.org/officeDocument/2006/relationships/image" Target="../media/image2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svg"/><Relationship Id="rId4" Type="http://schemas.openxmlformats.org/officeDocument/2006/relationships/image" Target="../media/image2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svg"/><Relationship Id="rId4" Type="http://schemas.openxmlformats.org/officeDocument/2006/relationships/image" Target="../media/image2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sv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84A06-CE0D-1978-4CB0-62EFC0548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0E9F80-E2B4-57D1-F453-5760738A3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776C6-549A-4AAC-97FC-AB1840F4875F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CBF926-C857-8838-1F17-0A16B1FA3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F49883-EFD9-2026-CB20-F8355E055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B0A1C-290E-4E1C-8EEB-ECAB766C93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144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D43F4DDF-9B26-0FD6-2240-8FE31F6CB7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5" y="365760"/>
            <a:ext cx="11461750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C39EBC-4530-4DFE-B136-3AE9824C3851}"/>
              </a:ext>
            </a:extLst>
          </p:cNvPr>
          <p:cNvSpPr txBox="1"/>
          <p:nvPr userDrawn="1"/>
        </p:nvSpPr>
        <p:spPr>
          <a:xfrm>
            <a:off x="4898572" y="6662057"/>
            <a:ext cx="2677886" cy="17661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2030"/>
              </a:lnSpc>
            </a:pPr>
            <a:endParaRPr lang="en-US" sz="1400" dirty="0">
              <a:latin typeface="+mn-lt"/>
              <a:ea typeface="MS Mincho" panose="02020609040205080304" pitchFamily="49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8437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17022A7-4BA8-FCB7-5074-1B56CECD6DF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67284" y="1574800"/>
            <a:ext cx="11459591" cy="4114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20226E-F82D-52DF-2FCC-6209BED09E9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7284" y="5833872"/>
            <a:ext cx="8819340" cy="493776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273368" indent="0">
              <a:buNone/>
              <a:defRPr/>
            </a:lvl2pPr>
            <a:lvl3pPr marL="548640" indent="0">
              <a:buNone/>
              <a:defRPr/>
            </a:lvl3pPr>
            <a:lvl4pPr marL="73152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*Footnotes</a:t>
            </a:r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8607E7D1-CF96-748D-19F0-853D3F7E4A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5" y="365760"/>
            <a:ext cx="11461750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F76A1E-B56B-40E7-927F-FA7EFC9872FB}"/>
              </a:ext>
            </a:extLst>
          </p:cNvPr>
          <p:cNvSpPr txBox="1"/>
          <p:nvPr userDrawn="1"/>
        </p:nvSpPr>
        <p:spPr>
          <a:xfrm>
            <a:off x="4898572" y="6662057"/>
            <a:ext cx="2677886" cy="17661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2030"/>
              </a:lnSpc>
            </a:pPr>
            <a:endParaRPr lang="en-US" sz="1400" dirty="0">
              <a:latin typeface="+mn-lt"/>
              <a:ea typeface="MS Mincho" panose="02020609040205080304" pitchFamily="49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772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and Content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17022A7-4BA8-FCB7-5074-1B56CECD6DF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65126" y="2161309"/>
            <a:ext cx="11461749" cy="352829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FEF57AC-E6C8-F910-79ED-F76FB3BED9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5126" y="1574800"/>
            <a:ext cx="11461749" cy="412750"/>
          </a:xfrm>
        </p:spPr>
        <p:txBody>
          <a:bodyPr/>
          <a:lstStyle>
            <a:lvl1pPr marL="0" indent="0">
              <a:buNone/>
              <a:defRPr b="1" i="0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D30EA408-BDA5-1120-95AB-259BA4578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5126" y="5833872"/>
            <a:ext cx="8821000" cy="493776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273368" indent="0">
              <a:buNone/>
              <a:defRPr/>
            </a:lvl2pPr>
            <a:lvl3pPr marL="548640" indent="0">
              <a:buNone/>
              <a:defRPr/>
            </a:lvl3pPr>
            <a:lvl4pPr marL="73152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*Footnotes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700745A-22BA-4BE9-1AAC-1A73B9321D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5" y="365760"/>
            <a:ext cx="11461750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A76DC5-6EA0-4981-ACF1-62A702C46112}"/>
              </a:ext>
            </a:extLst>
          </p:cNvPr>
          <p:cNvSpPr txBox="1"/>
          <p:nvPr userDrawn="1"/>
        </p:nvSpPr>
        <p:spPr>
          <a:xfrm>
            <a:off x="4898572" y="6662057"/>
            <a:ext cx="2677886" cy="17661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2030"/>
              </a:lnSpc>
            </a:pPr>
            <a:endParaRPr lang="en-US" sz="1400" dirty="0">
              <a:latin typeface="+mn-lt"/>
              <a:ea typeface="MS Mincho" panose="02020609040205080304" pitchFamily="49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43243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17022A7-4BA8-FCB7-5074-1B56CECD6DF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67286" y="1574801"/>
            <a:ext cx="5577840" cy="4114800"/>
          </a:xfrm>
        </p:spPr>
        <p:txBody>
          <a:bodyPr/>
          <a:lstStyle>
            <a:lvl4pPr>
              <a:spcAft>
                <a:spcPts val="400"/>
              </a:spcAft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852D3A1C-FC42-4C3C-CA91-0E85AFCC5B1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246876" y="1574800"/>
            <a:ext cx="5577840" cy="4114800"/>
          </a:xfrm>
        </p:spPr>
        <p:txBody>
          <a:bodyPr/>
          <a:lstStyle>
            <a:lvl4pPr>
              <a:spcAft>
                <a:spcPts val="400"/>
              </a:spcAft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39A034C5-A832-E1B1-D39A-FCC64F3507A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7284" y="5833872"/>
            <a:ext cx="8193024" cy="493776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273368" indent="0">
              <a:buNone/>
              <a:defRPr/>
            </a:lvl2pPr>
            <a:lvl3pPr marL="548640" indent="0">
              <a:buNone/>
              <a:defRPr/>
            </a:lvl3pPr>
            <a:lvl4pPr marL="73152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*Footnotes</a:t>
            </a:r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ED9B9CF2-FE37-6774-EB33-7981342450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5" y="365760"/>
            <a:ext cx="11461750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20BD03-FF55-43A2-9A09-3ED04CCFF2BE}"/>
              </a:ext>
            </a:extLst>
          </p:cNvPr>
          <p:cNvSpPr txBox="1"/>
          <p:nvPr userDrawn="1"/>
        </p:nvSpPr>
        <p:spPr>
          <a:xfrm>
            <a:off x="4898572" y="6662057"/>
            <a:ext cx="2677886" cy="17661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2030"/>
              </a:lnSpc>
            </a:pPr>
            <a:endParaRPr lang="en-US" sz="1400" dirty="0">
              <a:latin typeface="+mn-lt"/>
              <a:ea typeface="MS Mincho" panose="02020609040205080304" pitchFamily="49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97399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17022A7-4BA8-FCB7-5074-1B56CECD6DF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65126" y="1574801"/>
            <a:ext cx="3719804" cy="4114800"/>
          </a:xfrm>
        </p:spPr>
        <p:txBody>
          <a:bodyPr/>
          <a:lstStyle>
            <a:lvl2pPr>
              <a:spcAft>
                <a:spcPts val="1000"/>
              </a:spcAft>
              <a:defRPr sz="1600"/>
            </a:lvl2pPr>
            <a:lvl3pPr>
              <a:spcAft>
                <a:spcPts val="400"/>
              </a:spcAft>
              <a:defRPr sz="12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852D3A1C-FC42-4C3C-CA91-0E85AFCC5B1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236099" y="1574800"/>
            <a:ext cx="3719804" cy="4114800"/>
          </a:xfrm>
        </p:spPr>
        <p:txBody>
          <a:bodyPr/>
          <a:lstStyle>
            <a:lvl2pPr>
              <a:spcAft>
                <a:spcPts val="1000"/>
              </a:spcAft>
              <a:defRPr sz="1600"/>
            </a:lvl2pPr>
            <a:lvl3pPr>
              <a:spcAft>
                <a:spcPts val="400"/>
              </a:spcAft>
              <a:defRPr sz="12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C47DC95C-3894-C033-5E7E-06964A9EE73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07072" y="1574800"/>
            <a:ext cx="3719804" cy="4114800"/>
          </a:xfrm>
        </p:spPr>
        <p:txBody>
          <a:bodyPr/>
          <a:lstStyle>
            <a:lvl2pPr>
              <a:spcAft>
                <a:spcPts val="1000"/>
              </a:spcAft>
              <a:defRPr sz="1600"/>
            </a:lvl2pPr>
            <a:lvl3pPr>
              <a:spcAft>
                <a:spcPts val="400"/>
              </a:spcAft>
              <a:defRPr sz="12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8292EC5-755A-AD53-D396-EDEDEF19950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5126" y="5833872"/>
            <a:ext cx="8968077" cy="493776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273368" indent="0">
              <a:buNone/>
              <a:defRPr/>
            </a:lvl2pPr>
            <a:lvl3pPr marL="548640" indent="0">
              <a:buNone/>
              <a:defRPr/>
            </a:lvl3pPr>
            <a:lvl4pPr marL="73152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*Footnotes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D9F04FC0-05F8-874B-C784-F53E61719C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5" y="365760"/>
            <a:ext cx="11461750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C6A15F-E3CC-4B60-AE0B-C1C5A6C269D9}"/>
              </a:ext>
            </a:extLst>
          </p:cNvPr>
          <p:cNvSpPr txBox="1"/>
          <p:nvPr userDrawn="1"/>
        </p:nvSpPr>
        <p:spPr>
          <a:xfrm>
            <a:off x="4898572" y="6662057"/>
            <a:ext cx="2677886" cy="17661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2030"/>
              </a:lnSpc>
            </a:pPr>
            <a:endParaRPr lang="en-US" sz="1400" dirty="0">
              <a:latin typeface="+mn-lt"/>
              <a:ea typeface="MS Mincho" panose="02020609040205080304" pitchFamily="49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67301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s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17022A7-4BA8-FCB7-5074-1B56CECD6DF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65125" y="1574801"/>
            <a:ext cx="2743200" cy="4114800"/>
          </a:xfrm>
        </p:spPr>
        <p:txBody>
          <a:bodyPr/>
          <a:lstStyle>
            <a:lvl2pPr>
              <a:spcAft>
                <a:spcPts val="1000"/>
              </a:spcAft>
              <a:defRPr sz="1600"/>
            </a:lvl2pPr>
            <a:lvl3pPr>
              <a:spcAft>
                <a:spcPts val="400"/>
              </a:spcAft>
              <a:defRPr sz="12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852D3A1C-FC42-4C3C-CA91-0E85AFCC5B1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300340" y="1574800"/>
            <a:ext cx="2743200" cy="4114800"/>
          </a:xfrm>
        </p:spPr>
        <p:txBody>
          <a:bodyPr/>
          <a:lstStyle>
            <a:lvl2pPr>
              <a:spcAft>
                <a:spcPts val="1000"/>
              </a:spcAft>
              <a:defRPr sz="1600"/>
            </a:lvl2pPr>
            <a:lvl3pPr>
              <a:spcAft>
                <a:spcPts val="400"/>
              </a:spcAft>
              <a:defRPr sz="12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C47DC95C-3894-C033-5E7E-06964A9EE73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235555" y="1574800"/>
            <a:ext cx="2743200" cy="4114800"/>
          </a:xfrm>
        </p:spPr>
        <p:txBody>
          <a:bodyPr/>
          <a:lstStyle>
            <a:lvl2pPr>
              <a:spcAft>
                <a:spcPts val="1000"/>
              </a:spcAft>
              <a:defRPr sz="1600"/>
            </a:lvl2pPr>
            <a:lvl3pPr>
              <a:spcAft>
                <a:spcPts val="400"/>
              </a:spcAft>
              <a:defRPr sz="12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EFF3AA82-AE0B-AD34-C046-B1F38464DAA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170770" y="1574800"/>
            <a:ext cx="2743200" cy="4114800"/>
          </a:xfrm>
        </p:spPr>
        <p:txBody>
          <a:bodyPr/>
          <a:lstStyle>
            <a:lvl2pPr>
              <a:spcAft>
                <a:spcPts val="1000"/>
              </a:spcAft>
              <a:defRPr sz="1600"/>
            </a:lvl2pPr>
            <a:lvl3pPr>
              <a:spcAft>
                <a:spcPts val="400"/>
              </a:spcAft>
              <a:defRPr sz="12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2349EDF-094A-F8D5-DF3C-B393DF4C69C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5125" y="5833872"/>
            <a:ext cx="8193024" cy="493776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273368" indent="0">
              <a:buNone/>
              <a:defRPr/>
            </a:lvl2pPr>
            <a:lvl3pPr marL="548640" indent="0">
              <a:buNone/>
              <a:defRPr/>
            </a:lvl3pPr>
            <a:lvl4pPr marL="73152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*Footnotes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3AC57BCA-9504-14FA-3E4A-E04C08C6D4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5" y="365760"/>
            <a:ext cx="11461750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88B3C2-0BBC-4E3A-B1CD-AF96AC3C68D0}"/>
              </a:ext>
            </a:extLst>
          </p:cNvPr>
          <p:cNvSpPr txBox="1"/>
          <p:nvPr userDrawn="1"/>
        </p:nvSpPr>
        <p:spPr>
          <a:xfrm>
            <a:off x="4898572" y="6662057"/>
            <a:ext cx="2677886" cy="17661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2030"/>
              </a:lnSpc>
            </a:pPr>
            <a:endParaRPr lang="en-US" sz="1400" dirty="0">
              <a:latin typeface="+mn-lt"/>
              <a:ea typeface="MS Mincho" panose="02020609040205080304" pitchFamily="49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41192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Columns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17022A7-4BA8-FCB7-5074-1B56CECD6DF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65125" y="1574801"/>
            <a:ext cx="2103120" cy="4114800"/>
          </a:xfr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/>
            </a:lvl1pPr>
            <a:lvl2pPr marL="403225" indent="-219075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tabLst/>
              <a:defRPr sz="1200"/>
            </a:lvl2pPr>
            <a:lvl3pPr marL="576263" indent="-173038">
              <a:lnSpc>
                <a:spcPct val="100000"/>
              </a:lnSpc>
              <a:spcAft>
                <a:spcPts val="400"/>
              </a:spcAft>
              <a:tabLst/>
              <a:defRPr sz="1000"/>
            </a:lvl3pPr>
            <a:lvl4pPr marL="749300" indent="-184150">
              <a:lnSpc>
                <a:spcPct val="100000"/>
              </a:lnSpc>
              <a:spcAft>
                <a:spcPts val="400"/>
              </a:spcAft>
              <a:tabLst/>
              <a:defRPr sz="1400"/>
            </a:lvl4pPr>
            <a:lvl5pPr marL="865188" indent="-127000">
              <a:lnSpc>
                <a:spcPct val="100000"/>
              </a:lnSpc>
              <a:spcAft>
                <a:spcPts val="400"/>
              </a:spcAft>
              <a:tabLst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9CA8025-E18F-AF52-8012-84B0EEA4E6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5125" y="5833872"/>
            <a:ext cx="9008998" cy="493776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273368" indent="0">
              <a:buNone/>
              <a:defRPr/>
            </a:lvl2pPr>
            <a:lvl3pPr marL="548640" indent="0">
              <a:buNone/>
              <a:defRPr/>
            </a:lvl3pPr>
            <a:lvl4pPr marL="73152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*Footnotes</a:t>
            </a:r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192B8C37-C476-EF02-3D59-38DEB792D3CB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04783" y="1574801"/>
            <a:ext cx="2103120" cy="4114800"/>
          </a:xfr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/>
            </a:lvl1pPr>
            <a:lvl2pPr marL="403225" indent="-219075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tabLst/>
              <a:defRPr sz="1200"/>
            </a:lvl2pPr>
            <a:lvl3pPr marL="576263" indent="-173038">
              <a:lnSpc>
                <a:spcPct val="100000"/>
              </a:lnSpc>
              <a:spcAft>
                <a:spcPts val="400"/>
              </a:spcAft>
              <a:tabLst/>
              <a:defRPr sz="1000"/>
            </a:lvl3pPr>
            <a:lvl4pPr marL="749300" indent="-184150">
              <a:lnSpc>
                <a:spcPct val="100000"/>
              </a:lnSpc>
              <a:spcAft>
                <a:spcPts val="400"/>
              </a:spcAft>
              <a:tabLst/>
              <a:defRPr sz="1400"/>
            </a:lvl4pPr>
            <a:lvl5pPr marL="865188" indent="-127000">
              <a:lnSpc>
                <a:spcPct val="100000"/>
              </a:lnSpc>
              <a:spcAft>
                <a:spcPts val="400"/>
              </a:spcAft>
              <a:tabLst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5A16B268-7CAE-0403-574A-E59D6AE9B8D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5044441" y="1574801"/>
            <a:ext cx="2103120" cy="4114800"/>
          </a:xfr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/>
            </a:lvl1pPr>
            <a:lvl2pPr marL="403225" indent="-219075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tabLst/>
              <a:defRPr sz="1200"/>
            </a:lvl2pPr>
            <a:lvl3pPr marL="576263" indent="-173038">
              <a:lnSpc>
                <a:spcPct val="100000"/>
              </a:lnSpc>
              <a:spcAft>
                <a:spcPts val="400"/>
              </a:spcAft>
              <a:tabLst/>
              <a:defRPr sz="1000"/>
            </a:lvl3pPr>
            <a:lvl4pPr marL="749300" indent="-184150">
              <a:lnSpc>
                <a:spcPct val="100000"/>
              </a:lnSpc>
              <a:spcAft>
                <a:spcPts val="400"/>
              </a:spcAft>
              <a:tabLst/>
              <a:defRPr sz="1400"/>
            </a:lvl4pPr>
            <a:lvl5pPr marL="865188" indent="-127000">
              <a:lnSpc>
                <a:spcPct val="100000"/>
              </a:lnSpc>
              <a:spcAft>
                <a:spcPts val="400"/>
              </a:spcAft>
              <a:tabLst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0943DB4D-045D-1D8E-9EC7-A2EB9C0A40FF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384099" y="1574801"/>
            <a:ext cx="2103120" cy="4114800"/>
          </a:xfr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/>
            </a:lvl1pPr>
            <a:lvl2pPr marL="403225" indent="-219075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tabLst/>
              <a:defRPr sz="1200"/>
            </a:lvl2pPr>
            <a:lvl3pPr marL="576263" indent="-173038">
              <a:lnSpc>
                <a:spcPct val="100000"/>
              </a:lnSpc>
              <a:spcAft>
                <a:spcPts val="400"/>
              </a:spcAft>
              <a:tabLst/>
              <a:defRPr sz="1000"/>
            </a:lvl3pPr>
            <a:lvl4pPr marL="749300" indent="-184150">
              <a:lnSpc>
                <a:spcPct val="100000"/>
              </a:lnSpc>
              <a:spcAft>
                <a:spcPts val="400"/>
              </a:spcAft>
              <a:tabLst/>
              <a:defRPr sz="1400"/>
            </a:lvl4pPr>
            <a:lvl5pPr marL="865188" indent="-127000">
              <a:lnSpc>
                <a:spcPct val="100000"/>
              </a:lnSpc>
              <a:spcAft>
                <a:spcPts val="400"/>
              </a:spcAft>
              <a:tabLst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Content Placeholder 7">
            <a:extLst>
              <a:ext uri="{FF2B5EF4-FFF2-40B4-BE49-F238E27FC236}">
                <a16:creationId xmlns:a16="http://schemas.microsoft.com/office/drawing/2014/main" id="{8EE4EDEB-E1CB-C3A8-8FFC-D77B7FE59F4B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9723755" y="1574801"/>
            <a:ext cx="2103120" cy="4114800"/>
          </a:xfr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/>
            </a:lvl1pPr>
            <a:lvl2pPr marL="403225" indent="-219075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tabLst/>
              <a:defRPr sz="1200"/>
            </a:lvl2pPr>
            <a:lvl3pPr marL="576263" indent="-173038">
              <a:lnSpc>
                <a:spcPct val="100000"/>
              </a:lnSpc>
              <a:spcAft>
                <a:spcPts val="400"/>
              </a:spcAft>
              <a:tabLst/>
              <a:defRPr sz="1000"/>
            </a:lvl3pPr>
            <a:lvl4pPr marL="749300" indent="-184150">
              <a:lnSpc>
                <a:spcPct val="100000"/>
              </a:lnSpc>
              <a:spcAft>
                <a:spcPts val="400"/>
              </a:spcAft>
              <a:tabLst/>
              <a:defRPr sz="1400"/>
            </a:lvl4pPr>
            <a:lvl5pPr marL="865188" indent="-127000">
              <a:lnSpc>
                <a:spcPct val="100000"/>
              </a:lnSpc>
              <a:spcAft>
                <a:spcPts val="400"/>
              </a:spcAft>
              <a:tabLst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E966EDDA-B729-2768-E361-EBEBC77F7D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5" y="365760"/>
            <a:ext cx="11461750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0EE2F2-A80E-4375-97F2-ACB1B781EEF1}"/>
              </a:ext>
            </a:extLst>
          </p:cNvPr>
          <p:cNvSpPr txBox="1"/>
          <p:nvPr userDrawn="1"/>
        </p:nvSpPr>
        <p:spPr>
          <a:xfrm>
            <a:off x="4898572" y="6662057"/>
            <a:ext cx="2677886" cy="17661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2030"/>
              </a:lnSpc>
            </a:pPr>
            <a:endParaRPr lang="en-US" sz="1400" dirty="0">
              <a:latin typeface="+mn-lt"/>
              <a:ea typeface="MS Mincho" panose="02020609040205080304" pitchFamily="49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773655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and Two Columns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743CB082-12A6-FFE7-88AA-E3AD7C2383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5124" y="1574800"/>
            <a:ext cx="5577840" cy="412750"/>
          </a:xfrm>
        </p:spPr>
        <p:txBody>
          <a:bodyPr/>
          <a:lstStyle>
            <a:lvl1pPr marL="0" indent="0">
              <a:buNone/>
              <a:defRPr b="1" i="0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8F398F3-8E7A-E3D1-037D-8C143B1ED2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49035" y="1574800"/>
            <a:ext cx="5577840" cy="412750"/>
          </a:xfrm>
        </p:spPr>
        <p:txBody>
          <a:bodyPr/>
          <a:lstStyle>
            <a:lvl1pPr marL="0" indent="0">
              <a:buNone/>
              <a:defRPr b="1" i="0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CE42C471-811A-8821-090E-A08A12DE83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5125" y="5833872"/>
            <a:ext cx="8193024" cy="493776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273368" indent="0">
              <a:buNone/>
              <a:defRPr/>
            </a:lvl2pPr>
            <a:lvl3pPr marL="548640" indent="0">
              <a:buNone/>
              <a:defRPr/>
            </a:lvl3pPr>
            <a:lvl4pPr marL="73152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*Footnotes</a:t>
            </a:r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4804418B-EF3D-3A32-BD87-8F570DEC5C4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65124" y="2161309"/>
            <a:ext cx="5577840" cy="3528292"/>
          </a:xfrm>
        </p:spPr>
        <p:txBody>
          <a:bodyPr/>
          <a:lstStyle>
            <a:lvl4pPr>
              <a:spcAft>
                <a:spcPts val="400"/>
              </a:spcAft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B60EB6CF-D235-6640-C96B-41EB4165275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249035" y="2161308"/>
            <a:ext cx="5577840" cy="3528292"/>
          </a:xfrm>
        </p:spPr>
        <p:txBody>
          <a:bodyPr/>
          <a:lstStyle>
            <a:lvl4pPr>
              <a:spcAft>
                <a:spcPts val="400"/>
              </a:spcAft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352F4CF6-3E20-6E01-EBFA-446DEA4BE2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5" y="365760"/>
            <a:ext cx="11461750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E01D14-60D1-4F41-8665-818F9A39AAEF}"/>
              </a:ext>
            </a:extLst>
          </p:cNvPr>
          <p:cNvSpPr txBox="1"/>
          <p:nvPr userDrawn="1"/>
        </p:nvSpPr>
        <p:spPr>
          <a:xfrm>
            <a:off x="4898572" y="6662057"/>
            <a:ext cx="2677886" cy="17661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2030"/>
              </a:lnSpc>
            </a:pPr>
            <a:endParaRPr lang="en-US" sz="1400" dirty="0">
              <a:latin typeface="+mn-lt"/>
              <a:ea typeface="MS Mincho" panose="02020609040205080304" pitchFamily="49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714966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072BC2-C4AF-4091-A0CE-F7D2BE195669}"/>
              </a:ext>
            </a:extLst>
          </p:cNvPr>
          <p:cNvSpPr txBox="1"/>
          <p:nvPr userDrawn="1"/>
        </p:nvSpPr>
        <p:spPr>
          <a:xfrm>
            <a:off x="4898572" y="6662057"/>
            <a:ext cx="2677886" cy="17661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2030"/>
              </a:lnSpc>
            </a:pPr>
            <a:endParaRPr lang="en-US" sz="1400" dirty="0">
              <a:latin typeface="+mn-lt"/>
              <a:ea typeface="MS Mincho" panose="02020609040205080304" pitchFamily="49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556930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_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DBF1C7D-11D0-233B-4E6A-74BE1B917F1D}"/>
              </a:ext>
            </a:extLst>
          </p:cNvPr>
          <p:cNvSpPr/>
          <p:nvPr userDrawn="1"/>
        </p:nvSpPr>
        <p:spPr>
          <a:xfrm>
            <a:off x="9303657" y="5954256"/>
            <a:ext cx="2888343" cy="903744"/>
          </a:xfrm>
          <a:prstGeom prst="rect">
            <a:avLst/>
          </a:prstGeom>
          <a:solidFill>
            <a:schemeClr val="bg1"/>
          </a:solidFill>
          <a:ln w="508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CAEFDB29-B66E-4211-4F23-985ACA892C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5" y="365760"/>
            <a:ext cx="11461750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D8366A-3089-483D-8090-27E0280B3A63}"/>
              </a:ext>
            </a:extLst>
          </p:cNvPr>
          <p:cNvSpPr txBox="1"/>
          <p:nvPr userDrawn="1"/>
        </p:nvSpPr>
        <p:spPr>
          <a:xfrm>
            <a:off x="4898572" y="6662057"/>
            <a:ext cx="2677886" cy="17661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2030"/>
              </a:lnSpc>
            </a:pPr>
            <a:endParaRPr lang="en-US" sz="1400" dirty="0">
              <a:latin typeface="+mn-lt"/>
              <a:ea typeface="MS Mincho" panose="02020609040205080304" pitchFamily="49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43105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1_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50B24137-05D7-FA7F-8E73-50CFAF0BB3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2401" y="5598870"/>
            <a:ext cx="8997028" cy="427008"/>
          </a:xfrm>
        </p:spPr>
        <p:txBody>
          <a:bodyPr tIns="0"/>
          <a:lstStyle>
            <a:lvl1pPr marL="0" indent="0"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None/>
              <a:defRPr sz="1900" b="1" i="0" cap="none" spc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4770400-B5E3-8E86-16D3-74444D1AD3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2401" y="4685665"/>
            <a:ext cx="8997024" cy="6858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200"/>
              </a:lnSpc>
              <a:defRPr sz="3800" b="1" i="0" cap="none" spc="0" baseline="0">
                <a:solidFill>
                  <a:schemeClr val="bg1"/>
                </a:solidFill>
                <a:effectLst/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9F4E6B-1C6D-07C3-BCA9-E78964CD84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2401" y="5887534"/>
            <a:ext cx="8997028" cy="427008"/>
          </a:xfrm>
        </p:spPr>
        <p:txBody>
          <a:bodyPr tIns="0"/>
          <a:lstStyle>
            <a:lvl1pPr marL="0" indent="0"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None/>
              <a:defRPr sz="1425" b="0" i="0" cap="none" spc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8BA9991-E50E-8965-C781-50935FCA9F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47413" y="5699303"/>
            <a:ext cx="1760018" cy="419052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AA4AD52-FE9E-9AA0-830D-340E2BDD92F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329631"/>
            <a:ext cx="12192000" cy="3285067"/>
          </a:xfrm>
          <a:custGeom>
            <a:avLst/>
            <a:gdLst>
              <a:gd name="connsiteX0" fmla="*/ 2021205 w 12192000"/>
              <a:gd name="connsiteY0" fmla="*/ 40 h 3285067"/>
              <a:gd name="connsiteX1" fmla="*/ 12192000 w 12192000"/>
              <a:gd name="connsiteY1" fmla="*/ 40 h 3285067"/>
              <a:gd name="connsiteX2" fmla="*/ 12192000 w 12192000"/>
              <a:gd name="connsiteY2" fmla="*/ 3285067 h 3285067"/>
              <a:gd name="connsiteX3" fmla="*/ 0 w 12192000"/>
              <a:gd name="connsiteY3" fmla="*/ 3285067 h 3285067"/>
              <a:gd name="connsiteX4" fmla="*/ 0 w 12192000"/>
              <a:gd name="connsiteY4" fmla="*/ 1506224 h 3285067"/>
              <a:gd name="connsiteX5" fmla="*/ 847090 w 12192000"/>
              <a:gd name="connsiteY5" fmla="*/ 409722 h 3285067"/>
              <a:gd name="connsiteX6" fmla="*/ 2021205 w 12192000"/>
              <a:gd name="connsiteY6" fmla="*/ 40 h 3285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3285067">
                <a:moveTo>
                  <a:pt x="2021205" y="40"/>
                </a:moveTo>
                <a:lnTo>
                  <a:pt x="12192000" y="40"/>
                </a:lnTo>
                <a:lnTo>
                  <a:pt x="12192000" y="3285067"/>
                </a:lnTo>
                <a:lnTo>
                  <a:pt x="0" y="3285067"/>
                </a:lnTo>
                <a:lnTo>
                  <a:pt x="0" y="1506224"/>
                </a:lnTo>
                <a:cubicBezTo>
                  <a:pt x="203835" y="1107957"/>
                  <a:pt x="462280" y="699543"/>
                  <a:pt x="847090" y="409722"/>
                </a:cubicBezTo>
                <a:cubicBezTo>
                  <a:pt x="1038225" y="266397"/>
                  <a:pt x="1391920" y="-3765"/>
                  <a:pt x="2021205" y="4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3605930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35D086-7732-CE90-18C3-44F516A9F55C}"/>
              </a:ext>
            </a:extLst>
          </p:cNvPr>
          <p:cNvSpPr/>
          <p:nvPr userDrawn="1"/>
        </p:nvSpPr>
        <p:spPr>
          <a:xfrm>
            <a:off x="9303657" y="5954256"/>
            <a:ext cx="2888343" cy="903744"/>
          </a:xfrm>
          <a:prstGeom prst="rect">
            <a:avLst/>
          </a:prstGeom>
          <a:solidFill>
            <a:schemeClr val="bg1"/>
          </a:solidFill>
          <a:ln w="508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C585A90-46EE-51C9-716B-779C2BE03F4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62954" y="1574800"/>
            <a:ext cx="11465509" cy="4114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1721425-C3AC-D731-5446-FBFC6832DBC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954" y="5833872"/>
            <a:ext cx="8822578" cy="493776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273368" indent="0">
              <a:buNone/>
              <a:defRPr/>
            </a:lvl2pPr>
            <a:lvl3pPr marL="548640" indent="0">
              <a:buNone/>
              <a:defRPr/>
            </a:lvl3pPr>
            <a:lvl4pPr marL="73152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*Footnotes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C052F27-8D60-2ED1-70B8-F8566EC7E2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5" y="365760"/>
            <a:ext cx="11461750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B681F3-241F-471D-820E-7CA400390A27}"/>
              </a:ext>
            </a:extLst>
          </p:cNvPr>
          <p:cNvSpPr txBox="1"/>
          <p:nvPr userDrawn="1"/>
        </p:nvSpPr>
        <p:spPr>
          <a:xfrm>
            <a:off x="4898572" y="6662057"/>
            <a:ext cx="2677886" cy="17661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2030"/>
              </a:lnSpc>
            </a:pPr>
            <a:endParaRPr lang="en-US" sz="1400" dirty="0">
              <a:latin typeface="+mn-lt"/>
              <a:ea typeface="MS Mincho" panose="02020609040205080304" pitchFamily="49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959007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and Content_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35D086-7732-CE90-18C3-44F516A9F55C}"/>
              </a:ext>
            </a:extLst>
          </p:cNvPr>
          <p:cNvSpPr/>
          <p:nvPr userDrawn="1"/>
        </p:nvSpPr>
        <p:spPr>
          <a:xfrm>
            <a:off x="9303657" y="5954256"/>
            <a:ext cx="2888343" cy="903744"/>
          </a:xfrm>
          <a:prstGeom prst="rect">
            <a:avLst/>
          </a:prstGeom>
          <a:solidFill>
            <a:schemeClr val="bg1"/>
          </a:solidFill>
          <a:ln w="508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FA49E9DD-78F6-5597-EB84-D7AB1218F25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62954" y="2161309"/>
            <a:ext cx="11463921" cy="352829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B77F65-3156-B299-8A6C-78C84D9403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2954" y="1574800"/>
            <a:ext cx="11463921" cy="412750"/>
          </a:xfrm>
        </p:spPr>
        <p:txBody>
          <a:bodyPr/>
          <a:lstStyle>
            <a:lvl1pPr marL="0" indent="0">
              <a:buNone/>
              <a:defRPr b="1" i="0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A54EF56-3344-6E40-FBB0-A7F8C22355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954" y="5833872"/>
            <a:ext cx="8822672" cy="493776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273368" indent="0">
              <a:buNone/>
              <a:defRPr/>
            </a:lvl2pPr>
            <a:lvl3pPr marL="548640" indent="0">
              <a:buNone/>
              <a:defRPr/>
            </a:lvl3pPr>
            <a:lvl4pPr marL="73152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*Footnotes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22CFE453-07B9-F657-7165-293B064679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5" y="365760"/>
            <a:ext cx="11461750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5BEA70-4B76-4881-9984-23A41970E6DE}"/>
              </a:ext>
            </a:extLst>
          </p:cNvPr>
          <p:cNvSpPr txBox="1"/>
          <p:nvPr userDrawn="1"/>
        </p:nvSpPr>
        <p:spPr>
          <a:xfrm>
            <a:off x="4898572" y="6662057"/>
            <a:ext cx="2677886" cy="17661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2030"/>
              </a:lnSpc>
            </a:pPr>
            <a:endParaRPr lang="en-US" sz="1400" dirty="0">
              <a:latin typeface="+mn-lt"/>
              <a:ea typeface="MS Mincho" panose="02020609040205080304" pitchFamily="49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24816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_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8D9B8EE-BC3B-7E56-2BBE-6D2C370C65A1}"/>
              </a:ext>
            </a:extLst>
          </p:cNvPr>
          <p:cNvSpPr/>
          <p:nvPr userDrawn="1"/>
        </p:nvSpPr>
        <p:spPr>
          <a:xfrm>
            <a:off x="9303657" y="5954256"/>
            <a:ext cx="2888343" cy="903744"/>
          </a:xfrm>
          <a:prstGeom prst="rect">
            <a:avLst/>
          </a:prstGeom>
          <a:solidFill>
            <a:schemeClr val="bg1"/>
          </a:solidFill>
          <a:ln w="508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C16E4CD3-9E39-972B-822E-2FB6F88681F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62956" y="1574801"/>
            <a:ext cx="5577840" cy="4114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FA40973E-97B8-CC18-DF83-D8E5458BFF4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251206" y="1574800"/>
            <a:ext cx="5577840" cy="4114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75F4F868-6A57-BD2C-72A2-6C2D05DC0DD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2954" y="5833872"/>
            <a:ext cx="8193024" cy="493776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273368" indent="0">
              <a:buNone/>
              <a:defRPr/>
            </a:lvl2pPr>
            <a:lvl3pPr marL="548640" indent="0">
              <a:buNone/>
              <a:defRPr/>
            </a:lvl3pPr>
            <a:lvl4pPr marL="73152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*Footnotes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4DF18F99-C415-6A21-53F7-F81A1461B8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5" y="365760"/>
            <a:ext cx="11461750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EFF8BF-7446-4564-B017-49AF5D170F00}"/>
              </a:ext>
            </a:extLst>
          </p:cNvPr>
          <p:cNvSpPr txBox="1"/>
          <p:nvPr userDrawn="1"/>
        </p:nvSpPr>
        <p:spPr>
          <a:xfrm>
            <a:off x="4898572" y="6662057"/>
            <a:ext cx="2677886" cy="17661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2030"/>
              </a:lnSpc>
            </a:pPr>
            <a:endParaRPr lang="en-US" sz="1400" dirty="0">
              <a:latin typeface="+mn-lt"/>
              <a:ea typeface="MS Mincho" panose="02020609040205080304" pitchFamily="49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43840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and Two Columns_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8D6D003-1246-E709-2DF8-74F1C8A9B5A4}"/>
              </a:ext>
            </a:extLst>
          </p:cNvPr>
          <p:cNvSpPr/>
          <p:nvPr userDrawn="1"/>
        </p:nvSpPr>
        <p:spPr>
          <a:xfrm>
            <a:off x="9303657" y="5954256"/>
            <a:ext cx="2888343" cy="903744"/>
          </a:xfrm>
          <a:prstGeom prst="rect">
            <a:avLst/>
          </a:prstGeom>
          <a:solidFill>
            <a:schemeClr val="bg1"/>
          </a:solidFill>
          <a:ln w="508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8F3BF7B5-F230-E96D-98D7-CF567A21CDD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5126" y="1574800"/>
            <a:ext cx="5577840" cy="412750"/>
          </a:xfrm>
        </p:spPr>
        <p:txBody>
          <a:bodyPr/>
          <a:lstStyle>
            <a:lvl1pPr marL="0" indent="0">
              <a:buNone/>
              <a:defRPr b="1" i="0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0A0F8500-D05C-9FBE-5637-930A42E9D2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49036" y="1574800"/>
            <a:ext cx="5577840" cy="412750"/>
          </a:xfrm>
        </p:spPr>
        <p:txBody>
          <a:bodyPr/>
          <a:lstStyle>
            <a:lvl1pPr marL="0" indent="0">
              <a:buNone/>
              <a:defRPr b="1" i="0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Content Placeholder 7">
            <a:extLst>
              <a:ext uri="{FF2B5EF4-FFF2-40B4-BE49-F238E27FC236}">
                <a16:creationId xmlns:a16="http://schemas.microsoft.com/office/drawing/2014/main" id="{C6019BB8-4236-7C60-D3CB-38266C08CF8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65126" y="2161309"/>
            <a:ext cx="5577840" cy="352829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Content Placeholder 7">
            <a:extLst>
              <a:ext uri="{FF2B5EF4-FFF2-40B4-BE49-F238E27FC236}">
                <a16:creationId xmlns:a16="http://schemas.microsoft.com/office/drawing/2014/main" id="{791413BD-FC17-1116-EEE6-F5134BDC2F3C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249036" y="2161308"/>
            <a:ext cx="5577840" cy="352829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E7A3ABF-C0C7-D3AD-1C6A-97C68F14FD3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5124" y="5833872"/>
            <a:ext cx="8193024" cy="493776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273368" indent="0">
              <a:buNone/>
              <a:defRPr/>
            </a:lvl2pPr>
            <a:lvl3pPr marL="548640" indent="0">
              <a:buNone/>
              <a:defRPr/>
            </a:lvl3pPr>
            <a:lvl4pPr marL="73152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*Footnotes</a:t>
            </a:r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DAFF137C-A676-5D1F-A450-8A6E5CE517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5" y="365760"/>
            <a:ext cx="11461750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944BD8-4A29-4FB1-BAC3-DA26BDC2BC98}"/>
              </a:ext>
            </a:extLst>
          </p:cNvPr>
          <p:cNvSpPr txBox="1"/>
          <p:nvPr userDrawn="1"/>
        </p:nvSpPr>
        <p:spPr>
          <a:xfrm>
            <a:off x="4898572" y="6662057"/>
            <a:ext cx="2677886" cy="17661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2030"/>
              </a:lnSpc>
            </a:pPr>
            <a:endParaRPr lang="en-US" sz="1400" dirty="0">
              <a:latin typeface="+mn-lt"/>
              <a:ea typeface="MS Mincho" panose="02020609040205080304" pitchFamily="49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609088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DBF1C7D-11D0-233B-4E6A-74BE1B917F1D}"/>
              </a:ext>
            </a:extLst>
          </p:cNvPr>
          <p:cNvSpPr/>
          <p:nvPr userDrawn="1"/>
        </p:nvSpPr>
        <p:spPr>
          <a:xfrm>
            <a:off x="9303657" y="5954256"/>
            <a:ext cx="2888343" cy="903744"/>
          </a:xfrm>
          <a:prstGeom prst="rect">
            <a:avLst/>
          </a:prstGeom>
          <a:solidFill>
            <a:schemeClr val="bg1"/>
          </a:solidFill>
          <a:ln w="508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30C9BC-9756-48DB-8735-E0A2ACFEE98B}"/>
              </a:ext>
            </a:extLst>
          </p:cNvPr>
          <p:cNvSpPr txBox="1"/>
          <p:nvPr userDrawn="1"/>
        </p:nvSpPr>
        <p:spPr>
          <a:xfrm>
            <a:off x="4898572" y="6662057"/>
            <a:ext cx="2677886" cy="17661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2030"/>
              </a:lnSpc>
            </a:pPr>
            <a:endParaRPr lang="en-US" sz="1400" dirty="0">
              <a:latin typeface="+mn-lt"/>
              <a:ea typeface="MS Mincho" panose="02020609040205080304" pitchFamily="49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313984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Gradient">
    <p:bg>
      <p:bgPr>
        <a:gradFill>
          <a:gsLst>
            <a:gs pos="0">
              <a:schemeClr val="accent2"/>
            </a:gs>
            <a:gs pos="39000">
              <a:srgbClr val="0090D4"/>
            </a:gs>
            <a:gs pos="8000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125" y="2313432"/>
            <a:ext cx="10645775" cy="132311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3900" b="0" spc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D803154-09E7-7D60-B2A0-43C37AAF8A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7450" r="17"/>
          <a:stretch/>
        </p:blipFill>
        <p:spPr>
          <a:xfrm>
            <a:off x="0" y="4865946"/>
            <a:ext cx="7164224" cy="1262331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C5063FC6-958F-F3EE-052E-38ECFC7FD1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17958" y="6225542"/>
            <a:ext cx="1294641" cy="3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505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Amgen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125" y="2313432"/>
            <a:ext cx="10645775" cy="132311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3900" b="0" spc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D803154-09E7-7D60-B2A0-43C37AAF8A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7453" t="-124" r="31" b="124"/>
          <a:stretch/>
        </p:blipFill>
        <p:spPr>
          <a:xfrm>
            <a:off x="0" y="4864608"/>
            <a:ext cx="7159752" cy="126187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08ECA461-0B56-34C2-12A1-F9FA61D992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17958" y="6225542"/>
            <a:ext cx="1294641" cy="3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0105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Sk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125" y="2313432"/>
            <a:ext cx="10645775" cy="132311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3900" b="0" spc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Graphic 4">
            <a:extLst>
              <a:ext uri="{FF2B5EF4-FFF2-40B4-BE49-F238E27FC236}">
                <a16:creationId xmlns:a16="http://schemas.microsoft.com/office/drawing/2014/main" id="{E65B6354-97AF-5957-C7F2-00BE94BD3F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7453" t="-124" r="31" b="124"/>
          <a:stretch/>
        </p:blipFill>
        <p:spPr>
          <a:xfrm>
            <a:off x="0" y="4864608"/>
            <a:ext cx="7159752" cy="126187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1C1D202B-A253-38C5-CE70-C8B6EC0EEF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17958" y="6225542"/>
            <a:ext cx="1294641" cy="3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1165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Outline_Gradient">
    <p:bg>
      <p:bgPr>
        <a:gradFill>
          <a:gsLst>
            <a:gs pos="0">
              <a:schemeClr val="accent2"/>
            </a:gs>
            <a:gs pos="39000">
              <a:srgbClr val="0090D4"/>
            </a:gs>
            <a:gs pos="8000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82FF47D6-89C2-ABE6-B6D8-5558BDE456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716" r="6055"/>
          <a:stretch/>
        </p:blipFill>
        <p:spPr>
          <a:xfrm>
            <a:off x="0" y="1555006"/>
            <a:ext cx="12201553" cy="29260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79576" y="2313432"/>
            <a:ext cx="10645775" cy="132311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3900" b="0" spc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8BCC669-489B-0220-682D-D288C3D2668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17958" y="6225542"/>
            <a:ext cx="1294641" cy="3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5407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Outline_Amgen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82FF47D6-89C2-ABE6-B6D8-5558BDE456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716" r="6055"/>
          <a:stretch/>
        </p:blipFill>
        <p:spPr>
          <a:xfrm>
            <a:off x="0" y="1555006"/>
            <a:ext cx="12201553" cy="29260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79576" y="2313432"/>
            <a:ext cx="10645775" cy="132311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3900" b="0" spc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93C3D1E-B2ED-A612-DA14-6C36194874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17958" y="6225542"/>
            <a:ext cx="1294641" cy="3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035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1_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50B24137-05D7-FA7F-8E73-50CFAF0BB3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2401" y="5598870"/>
            <a:ext cx="8997028" cy="427008"/>
          </a:xfrm>
        </p:spPr>
        <p:txBody>
          <a:bodyPr tIns="0"/>
          <a:lstStyle>
            <a:lvl1pPr marL="0" indent="0"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None/>
              <a:defRPr sz="1900" b="1" i="0" cap="none" spc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4770400-B5E3-8E86-16D3-74444D1AD3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2401" y="4685665"/>
            <a:ext cx="8997024" cy="6858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200"/>
              </a:lnSpc>
              <a:defRPr sz="3800" b="1" i="0" cap="none" spc="0" baseline="0">
                <a:solidFill>
                  <a:schemeClr val="bg1"/>
                </a:solidFill>
                <a:effectLst/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9F4E6B-1C6D-07C3-BCA9-E78964CD84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2401" y="5887534"/>
            <a:ext cx="8997028" cy="427008"/>
          </a:xfrm>
        </p:spPr>
        <p:txBody>
          <a:bodyPr tIns="0"/>
          <a:lstStyle>
            <a:lvl1pPr marL="0" indent="0"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None/>
              <a:defRPr sz="1425" b="0" i="0" cap="none" spc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8BA9991-E50E-8965-C781-50935FCA9F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47413" y="5699303"/>
            <a:ext cx="1760018" cy="419052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AA4AD52-FE9E-9AA0-830D-340E2BDD92F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329631"/>
            <a:ext cx="12192000" cy="3285067"/>
          </a:xfrm>
          <a:custGeom>
            <a:avLst/>
            <a:gdLst>
              <a:gd name="connsiteX0" fmla="*/ 2021205 w 12192000"/>
              <a:gd name="connsiteY0" fmla="*/ 40 h 3285067"/>
              <a:gd name="connsiteX1" fmla="*/ 12192000 w 12192000"/>
              <a:gd name="connsiteY1" fmla="*/ 40 h 3285067"/>
              <a:gd name="connsiteX2" fmla="*/ 12192000 w 12192000"/>
              <a:gd name="connsiteY2" fmla="*/ 3285067 h 3285067"/>
              <a:gd name="connsiteX3" fmla="*/ 0 w 12192000"/>
              <a:gd name="connsiteY3" fmla="*/ 3285067 h 3285067"/>
              <a:gd name="connsiteX4" fmla="*/ 0 w 12192000"/>
              <a:gd name="connsiteY4" fmla="*/ 1506224 h 3285067"/>
              <a:gd name="connsiteX5" fmla="*/ 847090 w 12192000"/>
              <a:gd name="connsiteY5" fmla="*/ 409722 h 3285067"/>
              <a:gd name="connsiteX6" fmla="*/ 2021205 w 12192000"/>
              <a:gd name="connsiteY6" fmla="*/ 40 h 3285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3285067">
                <a:moveTo>
                  <a:pt x="2021205" y="40"/>
                </a:moveTo>
                <a:lnTo>
                  <a:pt x="12192000" y="40"/>
                </a:lnTo>
                <a:lnTo>
                  <a:pt x="12192000" y="3285067"/>
                </a:lnTo>
                <a:lnTo>
                  <a:pt x="0" y="3285067"/>
                </a:lnTo>
                <a:lnTo>
                  <a:pt x="0" y="1506224"/>
                </a:lnTo>
                <a:cubicBezTo>
                  <a:pt x="203835" y="1107957"/>
                  <a:pt x="462280" y="699543"/>
                  <a:pt x="847090" y="409722"/>
                </a:cubicBezTo>
                <a:cubicBezTo>
                  <a:pt x="1038225" y="266397"/>
                  <a:pt x="1391920" y="-3765"/>
                  <a:pt x="2021205" y="4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6576801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Outline_Sk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82FF47D6-89C2-ABE6-B6D8-5558BDE456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716" r="6055"/>
          <a:stretch/>
        </p:blipFill>
        <p:spPr>
          <a:xfrm>
            <a:off x="0" y="1555006"/>
            <a:ext cx="12201553" cy="29260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79576" y="2313432"/>
            <a:ext cx="10645775" cy="132311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3900" b="0" spc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473AA82-ECE0-F7A5-E289-AFE8B58AF71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17958" y="6225542"/>
            <a:ext cx="1294641" cy="3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5529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Outline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5C171C62-B9E9-6582-342F-9D93DA0990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716" r="6055"/>
          <a:stretch/>
        </p:blipFill>
        <p:spPr>
          <a:xfrm>
            <a:off x="0" y="1555006"/>
            <a:ext cx="12201553" cy="29260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79576" y="2313432"/>
            <a:ext cx="10645775" cy="132311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3900" b="0" spc="0" baseline="0">
                <a:solidFill>
                  <a:schemeClr val="accent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B1B675B-EC78-2DF2-E93B-69BFD8267FD2}"/>
              </a:ext>
            </a:extLst>
          </p:cNvPr>
          <p:cNvSpPr/>
          <p:nvPr userDrawn="1"/>
        </p:nvSpPr>
        <p:spPr>
          <a:xfrm>
            <a:off x="12192000" y="0"/>
            <a:ext cx="2842591" cy="6858000"/>
          </a:xfrm>
          <a:prstGeom prst="rect">
            <a:avLst/>
          </a:prstGeom>
          <a:solidFill>
            <a:srgbClr val="ECECEC"/>
          </a:solidFill>
          <a:ln w="508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CB53F91-31AF-F0AA-72F9-1922F70D031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17958" y="6225542"/>
            <a:ext cx="1294641" cy="3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7798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Outline2_Gradient">
    <p:bg>
      <p:bgPr>
        <a:gradFill>
          <a:gsLst>
            <a:gs pos="0">
              <a:schemeClr val="accent2"/>
            </a:gs>
            <a:gs pos="39000">
              <a:srgbClr val="0090D4"/>
            </a:gs>
            <a:gs pos="8000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248C15B1-698D-0DD2-BE1E-2358E7DD13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422" t="-61" r="-8" b="158"/>
          <a:stretch/>
        </p:blipFill>
        <p:spPr>
          <a:xfrm>
            <a:off x="0" y="749808"/>
            <a:ext cx="11475720" cy="37307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79576" y="2313432"/>
            <a:ext cx="7369175" cy="132311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3900" b="0" spc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4597D7E-D1C1-EAE1-64A8-318B79FEBA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17958" y="6225542"/>
            <a:ext cx="1294641" cy="3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3209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Outline2_Amgen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248C15B1-698D-0DD2-BE1E-2358E7DD13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422" t="-61" r="-8" b="158"/>
          <a:stretch/>
        </p:blipFill>
        <p:spPr>
          <a:xfrm>
            <a:off x="0" y="749808"/>
            <a:ext cx="11475720" cy="37307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79576" y="2313432"/>
            <a:ext cx="7369175" cy="132311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3900" b="0" spc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E64CB2D-D499-13BE-859F-0D4A7451CB8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17958" y="6225542"/>
            <a:ext cx="1294641" cy="3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391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Outline2_Sk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248C15B1-698D-0DD2-BE1E-2358E7DD13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422" t="-61" r="-8" b="158"/>
          <a:stretch/>
        </p:blipFill>
        <p:spPr>
          <a:xfrm>
            <a:off x="0" y="749808"/>
            <a:ext cx="11475720" cy="37307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79576" y="2313432"/>
            <a:ext cx="7369175" cy="132311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3900" b="0" spc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DB9FF05-D2C1-46C4-831A-32EB5C9F493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17958" y="6225542"/>
            <a:ext cx="1294641" cy="3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5059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Outline2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920762EF-0474-9358-6ED8-3916562844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422"/>
          <a:stretch/>
        </p:blipFill>
        <p:spPr>
          <a:xfrm>
            <a:off x="0" y="752078"/>
            <a:ext cx="11474606" cy="37343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79576" y="2313432"/>
            <a:ext cx="7369175" cy="132311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3900" b="0" spc="0" baseline="0">
                <a:solidFill>
                  <a:schemeClr val="accent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8E21E1CC-5F5E-4E4C-063D-BBC7DE81B4C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17958" y="6225542"/>
            <a:ext cx="1294641" cy="3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608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with Image2_Blue">
    <p:bg>
      <p:bgPr>
        <a:gradFill>
          <a:gsLst>
            <a:gs pos="0">
              <a:schemeClr val="accent2"/>
            </a:gs>
            <a:gs pos="9300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8C084657-8268-012C-F255-B0679B85348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-1"/>
            <a:ext cx="12204191" cy="5689601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53AC232-D482-5259-1392-EE2E55B47C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9576" y="3059084"/>
            <a:ext cx="10645775" cy="57745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3900" b="0" spc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51B8E7A-1241-D7A4-262C-4A45158321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17958" y="6225542"/>
            <a:ext cx="1294641" cy="3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175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with Image2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0D22D8B5-A53E-9F27-F895-D6005176604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-1"/>
            <a:ext cx="12204191" cy="5689601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79576" y="3059084"/>
            <a:ext cx="10645775" cy="57745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3900" b="0" spc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1BFBDD2-1AF9-91B5-BF36-65D95A417B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17958" y="6225542"/>
            <a:ext cx="1294641" cy="3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8904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_R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DE2DDFB-68D7-644D-9E37-D72139CD6D3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226682" y="1574800"/>
            <a:ext cx="4977510" cy="3292474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2915222-8AED-AE4D-E3B9-8E105C90D5C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79477" y="1574800"/>
            <a:ext cx="6599547" cy="4114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7A3438A0-3AFA-9012-C63A-4731533CE86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14490" y="4867275"/>
            <a:ext cx="4977510" cy="822324"/>
          </a:xfrm>
          <a:gradFill>
            <a:gsLst>
              <a:gs pos="0">
                <a:schemeClr val="accent2"/>
              </a:gs>
              <a:gs pos="31500">
                <a:srgbClr val="0090D4"/>
              </a:gs>
              <a:gs pos="63000">
                <a:schemeClr val="accent1"/>
              </a:gs>
            </a:gsLst>
            <a:lin ang="720000" scaled="0"/>
          </a:gradFill>
        </p:spPr>
        <p:txBody>
          <a:bodyPr anchor="ctr"/>
          <a:lstStyle>
            <a:lvl1pPr marL="0" indent="0" algn="ctr">
              <a:buNone/>
              <a:defRPr sz="1800" b="1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Photo Title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C71F3598-B4FC-9300-B36C-0BB31AE92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286" y="365759"/>
            <a:ext cx="11459588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60CBE7-DD2E-4458-86E6-CE3E66E65914}"/>
              </a:ext>
            </a:extLst>
          </p:cNvPr>
          <p:cNvSpPr txBox="1"/>
          <p:nvPr userDrawn="1"/>
        </p:nvSpPr>
        <p:spPr>
          <a:xfrm>
            <a:off x="4898572" y="6662057"/>
            <a:ext cx="2677886" cy="17661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2030"/>
              </a:lnSpc>
            </a:pPr>
            <a:endParaRPr lang="en-US" sz="1400" dirty="0">
              <a:latin typeface="+mn-lt"/>
              <a:ea typeface="MS Mincho" panose="020206090402050803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499042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54DE4C5-7EF1-4E65-C3FD-C75C8FB94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5207" y="1574801"/>
            <a:ext cx="6244844" cy="4114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D6A78CD8-646B-CF20-7BEF-9F4FA845C6D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1574800"/>
            <a:ext cx="5374893" cy="3292475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D568CC3C-35DE-EF4B-4C3A-0CE5E6F5D42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-1" y="4867275"/>
            <a:ext cx="5374893" cy="822324"/>
          </a:xfrm>
          <a:gradFill>
            <a:gsLst>
              <a:gs pos="0">
                <a:schemeClr val="accent2"/>
              </a:gs>
              <a:gs pos="31500">
                <a:srgbClr val="0090D4"/>
              </a:gs>
              <a:gs pos="63000">
                <a:schemeClr val="accent1"/>
              </a:gs>
            </a:gsLst>
            <a:lin ang="720000" scaled="0"/>
          </a:gradFill>
        </p:spPr>
        <p:txBody>
          <a:bodyPr anchor="ctr"/>
          <a:lstStyle>
            <a:lvl1pPr marL="0" indent="0" algn="ctr">
              <a:buNone/>
              <a:defRPr sz="1800" b="1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Photo Title</a:t>
            </a:r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3FF7C4F6-8FCE-FFCA-32B4-E7FE1F7DFD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286" y="365759"/>
            <a:ext cx="11459588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5CFEE4-0884-410C-9D3D-DFF201B1ED2A}"/>
              </a:ext>
            </a:extLst>
          </p:cNvPr>
          <p:cNvSpPr txBox="1"/>
          <p:nvPr userDrawn="1"/>
        </p:nvSpPr>
        <p:spPr>
          <a:xfrm>
            <a:off x="4898572" y="6662057"/>
            <a:ext cx="2677886" cy="17661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2030"/>
              </a:lnSpc>
            </a:pPr>
            <a:endParaRPr lang="en-US" sz="1400" dirty="0">
              <a:latin typeface="+mn-lt"/>
              <a:ea typeface="MS Mincho" panose="020206090402050803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58749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1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EDD3ADD7-6C65-C7B6-F5A3-C8D149E7BE1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2401" y="5598870"/>
            <a:ext cx="8997028" cy="427008"/>
          </a:xfrm>
        </p:spPr>
        <p:txBody>
          <a:bodyPr tIns="0"/>
          <a:lstStyle>
            <a:lvl1pPr marL="0" indent="0"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None/>
              <a:defRPr sz="1900" b="1" i="0" cap="none" spc="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56A9473-9444-A1F0-5B86-11A3C05F69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2401" y="4685665"/>
            <a:ext cx="8997024" cy="6858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200"/>
              </a:lnSpc>
              <a:defRPr sz="3800" b="1" i="0" cap="none" spc="0" baseline="0">
                <a:solidFill>
                  <a:schemeClr val="accent1"/>
                </a:solidFill>
                <a:effectLst/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2982034D-4664-2E5A-69EB-08390D2395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2401" y="5887534"/>
            <a:ext cx="8997028" cy="427008"/>
          </a:xfrm>
        </p:spPr>
        <p:txBody>
          <a:bodyPr tIns="0"/>
          <a:lstStyle>
            <a:lvl1pPr marL="0" indent="0"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None/>
              <a:defRPr sz="1425" b="0" i="0" cap="none" spc="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E5C274-2D42-403C-473A-770A4C7681C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329631"/>
            <a:ext cx="12192000" cy="3285067"/>
          </a:xfrm>
          <a:custGeom>
            <a:avLst/>
            <a:gdLst>
              <a:gd name="connsiteX0" fmla="*/ 2021205 w 12192000"/>
              <a:gd name="connsiteY0" fmla="*/ 40 h 3285067"/>
              <a:gd name="connsiteX1" fmla="*/ 12192000 w 12192000"/>
              <a:gd name="connsiteY1" fmla="*/ 40 h 3285067"/>
              <a:gd name="connsiteX2" fmla="*/ 12192000 w 12192000"/>
              <a:gd name="connsiteY2" fmla="*/ 3285067 h 3285067"/>
              <a:gd name="connsiteX3" fmla="*/ 0 w 12192000"/>
              <a:gd name="connsiteY3" fmla="*/ 3285067 h 3285067"/>
              <a:gd name="connsiteX4" fmla="*/ 0 w 12192000"/>
              <a:gd name="connsiteY4" fmla="*/ 1506224 h 3285067"/>
              <a:gd name="connsiteX5" fmla="*/ 847090 w 12192000"/>
              <a:gd name="connsiteY5" fmla="*/ 409722 h 3285067"/>
              <a:gd name="connsiteX6" fmla="*/ 2021205 w 12192000"/>
              <a:gd name="connsiteY6" fmla="*/ 40 h 3285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3285067">
                <a:moveTo>
                  <a:pt x="2021205" y="40"/>
                </a:moveTo>
                <a:lnTo>
                  <a:pt x="12192000" y="40"/>
                </a:lnTo>
                <a:lnTo>
                  <a:pt x="12192000" y="3285067"/>
                </a:lnTo>
                <a:lnTo>
                  <a:pt x="0" y="3285067"/>
                </a:lnTo>
                <a:lnTo>
                  <a:pt x="0" y="1506224"/>
                </a:lnTo>
                <a:cubicBezTo>
                  <a:pt x="203835" y="1107957"/>
                  <a:pt x="462280" y="699543"/>
                  <a:pt x="847090" y="409722"/>
                </a:cubicBezTo>
                <a:cubicBezTo>
                  <a:pt x="1038225" y="266397"/>
                  <a:pt x="1391920" y="-3765"/>
                  <a:pt x="2021205" y="4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A1C1D5B-0DAB-DA38-12BB-A3F36F8A11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47413" y="5699303"/>
            <a:ext cx="1760018" cy="41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29786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Takeaway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F4BA461A-240D-E877-408F-9DE26CE11C8B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81000" y="1574800"/>
            <a:ext cx="6503894" cy="4114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81267CAD-E012-4AA7-A3C8-4883534ED3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60080" y="1574800"/>
            <a:ext cx="3550920" cy="4114800"/>
          </a:xfrm>
          <a:noFill/>
        </p:spPr>
        <p:txBody>
          <a:bodyPr anchor="t"/>
          <a:lstStyle>
            <a:lvl1pPr marL="0" indent="0" algn="l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None/>
              <a:defRPr b="1" i="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  <a:lvl2pPr marL="274320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 marL="548640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 marL="917391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 marL="1218956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ADD TAKEAWAY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31FB8A24-E91E-9030-3097-499DEA6FC1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286" y="365759"/>
            <a:ext cx="11459588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935B84-2CE5-4AFA-9E54-8152F48A2239}"/>
              </a:ext>
            </a:extLst>
          </p:cNvPr>
          <p:cNvSpPr txBox="1"/>
          <p:nvPr userDrawn="1"/>
        </p:nvSpPr>
        <p:spPr>
          <a:xfrm>
            <a:off x="4898572" y="6662057"/>
            <a:ext cx="2677886" cy="17661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2030"/>
              </a:lnSpc>
            </a:pPr>
            <a:endParaRPr lang="en-US" sz="1400" dirty="0">
              <a:latin typeface="+mn-lt"/>
              <a:ea typeface="MS Mincho" panose="020206090402050803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0188476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Takeaway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54DE4C5-7EF1-4E65-C3FD-C75C8FB94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5207" y="1574801"/>
            <a:ext cx="6244844" cy="4114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8506DD96-9DEF-0024-7691-0ACAC39EC06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1949" y="1574802"/>
            <a:ext cx="5033915" cy="4114799"/>
          </a:xfrm>
          <a:noFill/>
        </p:spPr>
        <p:txBody>
          <a:bodyPr anchor="t"/>
          <a:lstStyle>
            <a:lvl1pPr marL="0" indent="0" algn="l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None/>
              <a:defRPr b="1" i="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  <a:lvl2pPr marL="274320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 marL="548640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 marL="917391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 marL="1218956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ADD TAKEAWAY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6F1E5442-21A0-77E1-5BB7-F319D1BBAB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286" y="365759"/>
            <a:ext cx="11459588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E8F0CF-15C3-43A7-A368-E42B4E5D528F}"/>
              </a:ext>
            </a:extLst>
          </p:cNvPr>
          <p:cNvSpPr txBox="1"/>
          <p:nvPr userDrawn="1"/>
        </p:nvSpPr>
        <p:spPr>
          <a:xfrm>
            <a:off x="4898572" y="6662057"/>
            <a:ext cx="2677886" cy="17661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2030"/>
              </a:lnSpc>
            </a:pPr>
            <a:endParaRPr lang="en-US" sz="1400" dirty="0">
              <a:latin typeface="+mn-lt"/>
              <a:ea typeface="MS Mincho" panose="020206090402050803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53370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akeaway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507CE2A-A32A-FDFB-C3C9-ACCB1A8FC8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574800"/>
            <a:ext cx="7226681" cy="4114801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9AAACF3E-83ED-52C4-27A7-1B90EAC241A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60080" y="1574800"/>
            <a:ext cx="3550920" cy="4114800"/>
          </a:xfrm>
          <a:noFill/>
        </p:spPr>
        <p:txBody>
          <a:bodyPr anchor="t"/>
          <a:lstStyle>
            <a:lvl1pPr marL="0" indent="0" algn="l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None/>
              <a:defRPr b="1" i="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  <a:lvl2pPr marL="274320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 marL="548640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 marL="917391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 marL="1218956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ADD TAKEAWAY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26FF2F96-AD0E-EB85-4484-AE99D085D3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286" y="365759"/>
            <a:ext cx="11459588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CA9ED7-EA84-48F3-9408-8AC058780389}"/>
              </a:ext>
            </a:extLst>
          </p:cNvPr>
          <p:cNvSpPr txBox="1"/>
          <p:nvPr userDrawn="1"/>
        </p:nvSpPr>
        <p:spPr>
          <a:xfrm>
            <a:off x="4898572" y="6662057"/>
            <a:ext cx="2677886" cy="17661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2030"/>
              </a:lnSpc>
            </a:pPr>
            <a:endParaRPr lang="en-US" sz="1400" dirty="0">
              <a:latin typeface="+mn-lt"/>
              <a:ea typeface="MS Mincho" panose="020206090402050803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769902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akeaway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4405DBE-1BE7-E695-C62E-22EB44D99C3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76672" y="1574799"/>
            <a:ext cx="6815328" cy="4114801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66B01E68-D740-637A-BD9F-BD42CE8E9D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7285" y="1574802"/>
            <a:ext cx="4783997" cy="4114799"/>
          </a:xfrm>
          <a:noFill/>
        </p:spPr>
        <p:txBody>
          <a:bodyPr anchor="t"/>
          <a:lstStyle>
            <a:lvl1pPr marL="0" indent="0" algn="l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None/>
              <a:defRPr b="1" i="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  <a:lvl2pPr marL="274320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 marL="548640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 marL="917391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 marL="1218956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ADD TAKEAWAY</a:t>
            </a:r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CF2F8706-9F53-3F92-74D0-FFE34BCF91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286" y="365759"/>
            <a:ext cx="11459588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393D33-C881-485C-A1C1-F1D734CB4F42}"/>
              </a:ext>
            </a:extLst>
          </p:cNvPr>
          <p:cNvSpPr txBox="1"/>
          <p:nvPr userDrawn="1"/>
        </p:nvSpPr>
        <p:spPr>
          <a:xfrm>
            <a:off x="4898572" y="6662057"/>
            <a:ext cx="2677886" cy="17661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2030"/>
              </a:lnSpc>
            </a:pPr>
            <a:endParaRPr lang="en-US" sz="1400" dirty="0">
              <a:latin typeface="+mn-lt"/>
              <a:ea typeface="MS Mincho" panose="020206090402050803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677665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Takeaway_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F4BA461A-240D-E877-408F-9DE26CE11C8B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67285" y="1574800"/>
            <a:ext cx="11459589" cy="28829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D3CD59DC-5DE1-B69A-80AE-C320922E6A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286" y="365759"/>
            <a:ext cx="11459588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EF886CAD-5351-7713-14D9-6775796BA8F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7286" y="4867275"/>
            <a:ext cx="11459588" cy="822325"/>
          </a:xfrm>
          <a:noFill/>
        </p:spPr>
        <p:txBody>
          <a:bodyPr anchor="ctr"/>
          <a:lstStyle>
            <a:lvl1pPr marL="0" indent="0" algn="l">
              <a:buNone/>
              <a:defRPr b="1" i="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  <a:lvl2pPr marL="274320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 marL="548640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 marL="917391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 marL="1218956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ADD TAKEAWAY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602415-5050-42FE-AC84-9848C2D4DA30}"/>
              </a:ext>
            </a:extLst>
          </p:cNvPr>
          <p:cNvSpPr txBox="1"/>
          <p:nvPr userDrawn="1"/>
        </p:nvSpPr>
        <p:spPr>
          <a:xfrm>
            <a:off x="4898572" y="6662057"/>
            <a:ext cx="2677886" cy="17661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2030"/>
              </a:lnSpc>
            </a:pPr>
            <a:endParaRPr lang="en-US" sz="1400" dirty="0">
              <a:latin typeface="+mn-lt"/>
              <a:ea typeface="MS Mincho" panose="020206090402050803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3747073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and Takeaway_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F4BA461A-240D-E877-408F-9DE26CE11C8B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67285" y="2161309"/>
            <a:ext cx="11459589" cy="22963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7D8F6F53-5D6A-B7D1-E934-127054AF6F3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7286" y="1574800"/>
            <a:ext cx="11459589" cy="412750"/>
          </a:xfrm>
        </p:spPr>
        <p:txBody>
          <a:bodyPr/>
          <a:lstStyle>
            <a:lvl1pPr marL="0" indent="0">
              <a:buNone/>
              <a:defRPr b="1" i="0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D50C4556-A8A5-B202-62A2-406BA8465C4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7286" y="4867275"/>
            <a:ext cx="11459588" cy="822325"/>
          </a:xfrm>
          <a:noFill/>
        </p:spPr>
        <p:txBody>
          <a:bodyPr anchor="ctr"/>
          <a:lstStyle>
            <a:lvl1pPr marL="0" indent="0" algn="l">
              <a:buNone/>
              <a:defRPr b="1" i="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  <a:lvl2pPr marL="274320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 marL="548640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 marL="917391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 marL="1218956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ADD TAKEAWAY</a:t>
            </a:r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8BB0B106-C721-639B-D509-06DA5A0568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286" y="365759"/>
            <a:ext cx="11459588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383AB8-8365-4097-80F6-918398A05E04}"/>
              </a:ext>
            </a:extLst>
          </p:cNvPr>
          <p:cNvSpPr txBox="1"/>
          <p:nvPr userDrawn="1"/>
        </p:nvSpPr>
        <p:spPr>
          <a:xfrm>
            <a:off x="4898572" y="6662057"/>
            <a:ext cx="2677886" cy="17661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2030"/>
              </a:lnSpc>
            </a:pPr>
            <a:endParaRPr lang="en-US" sz="1400" dirty="0">
              <a:latin typeface="+mn-lt"/>
              <a:ea typeface="MS Mincho" panose="020206090402050803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0089291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and Takea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507CE2A-A32A-FDFB-C3C9-ACCB1A8FC8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1574800"/>
            <a:ext cx="4059936" cy="4114801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EC9213B5-827D-C71F-EF1A-7FC0B0C74C8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44263" y="1574800"/>
            <a:ext cx="4059936" cy="4114801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37BAA8D4-D7AA-9D91-4F96-00C161C4F30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72131" y="1574800"/>
            <a:ext cx="4059936" cy="4114800"/>
          </a:xfrm>
          <a:gradFill>
            <a:gsLst>
              <a:gs pos="0">
                <a:schemeClr val="accent2"/>
              </a:gs>
              <a:gs pos="81000">
                <a:schemeClr val="accent1"/>
              </a:gs>
            </a:gsLst>
            <a:lin ang="2700000" scaled="1"/>
          </a:gradFill>
        </p:spPr>
        <p:txBody>
          <a:bodyPr lIns="548640" tIns="457200" rIns="548640" bIns="457200" anchor="ctr" anchorCtr="0"/>
          <a:lstStyle>
            <a:lvl1pPr marL="0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274320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 marL="548640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 marL="917391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 marL="1218956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32556B1E-92C0-FF17-34F3-F0B2F7F8C5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286" y="365759"/>
            <a:ext cx="11459588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38ED16-D44F-49CC-BA7F-96A60780F85A}"/>
              </a:ext>
            </a:extLst>
          </p:cNvPr>
          <p:cNvSpPr txBox="1"/>
          <p:nvPr userDrawn="1"/>
        </p:nvSpPr>
        <p:spPr>
          <a:xfrm>
            <a:off x="4898572" y="6662057"/>
            <a:ext cx="2677886" cy="17661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2030"/>
              </a:lnSpc>
            </a:pPr>
            <a:endParaRPr lang="en-US" sz="1400" dirty="0">
              <a:latin typeface="+mn-lt"/>
              <a:ea typeface="MS Mincho" panose="020206090402050803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9202214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ane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507CE2A-A32A-FDFB-C3C9-ACCB1A8FC8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574800"/>
            <a:ext cx="4048125" cy="4114801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EC9213B5-827D-C71F-EF1A-7FC0B0C74C8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40700" y="1574800"/>
            <a:ext cx="4059556" cy="4114801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F0EF2BBE-22ED-FE3F-3717-D0206AC89C6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48126" y="1574800"/>
            <a:ext cx="4092574" cy="4114801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27AFA4C9-F353-EFC2-0E28-99A47913C0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286" y="365759"/>
            <a:ext cx="11459588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401B45-6EF1-4793-B5A7-14F2D203D138}"/>
              </a:ext>
            </a:extLst>
          </p:cNvPr>
          <p:cNvSpPr txBox="1"/>
          <p:nvPr userDrawn="1"/>
        </p:nvSpPr>
        <p:spPr>
          <a:xfrm>
            <a:off x="4898572" y="6662057"/>
            <a:ext cx="2677886" cy="17661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2030"/>
              </a:lnSpc>
            </a:pPr>
            <a:endParaRPr lang="en-US" sz="1400" dirty="0">
              <a:latin typeface="+mn-lt"/>
              <a:ea typeface="MS Mincho" panose="020206090402050803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5714669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507CE2A-A32A-FDFB-C3C9-ACCB1A8FC8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574800"/>
            <a:ext cx="12192000" cy="4114801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CADBF2AD-EE6C-ABE0-CB3B-C30862383B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286" y="365759"/>
            <a:ext cx="11459588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CC1C4D-3593-4E84-9DD9-C9B39DC4B4A2}"/>
              </a:ext>
            </a:extLst>
          </p:cNvPr>
          <p:cNvSpPr txBox="1"/>
          <p:nvPr userDrawn="1"/>
        </p:nvSpPr>
        <p:spPr>
          <a:xfrm>
            <a:off x="4898572" y="6662057"/>
            <a:ext cx="2677886" cy="17661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2030"/>
              </a:lnSpc>
            </a:pPr>
            <a:endParaRPr lang="en-US" sz="1400" dirty="0">
              <a:latin typeface="+mn-lt"/>
              <a:ea typeface="MS Mincho" panose="020206090402050803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0649560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with L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507CE2A-A32A-FDFB-C3C9-ACCB1A8FC8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574800"/>
            <a:ext cx="5989320" cy="3292475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D32751F7-C423-4BF6-B332-A88D7DE725E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04334" y="1574800"/>
            <a:ext cx="5987666" cy="3292475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E194A7D9-53FF-1665-CBB2-EE47190B8F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-1" y="4867275"/>
            <a:ext cx="5987666" cy="822324"/>
          </a:xfrm>
          <a:gradFill>
            <a:gsLst>
              <a:gs pos="0">
                <a:schemeClr val="accent2"/>
              </a:gs>
              <a:gs pos="31500">
                <a:srgbClr val="0090D4"/>
              </a:gs>
              <a:gs pos="63000">
                <a:schemeClr val="accent1"/>
              </a:gs>
            </a:gsLst>
            <a:lin ang="720000" scaled="0"/>
          </a:gradFill>
        </p:spPr>
        <p:txBody>
          <a:bodyPr anchor="ctr"/>
          <a:lstStyle>
            <a:lvl1pPr marL="0" indent="0" algn="ctr">
              <a:buNone/>
              <a:defRPr sz="1800" b="1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Photo title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B63A00F1-1319-E5A2-4E6B-332C233E9A2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02679" y="4867275"/>
            <a:ext cx="5987666" cy="822324"/>
          </a:xfrm>
          <a:gradFill>
            <a:gsLst>
              <a:gs pos="0">
                <a:schemeClr val="accent2"/>
              </a:gs>
              <a:gs pos="31500">
                <a:srgbClr val="0090D4"/>
              </a:gs>
              <a:gs pos="63000">
                <a:schemeClr val="accent1"/>
              </a:gs>
            </a:gsLst>
            <a:lin ang="720000" scaled="0"/>
          </a:gradFill>
        </p:spPr>
        <p:txBody>
          <a:bodyPr anchor="ctr"/>
          <a:lstStyle>
            <a:lvl1pPr marL="0" indent="0" algn="ctr">
              <a:buNone/>
              <a:defRPr sz="1800" b="1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Photo title</a:t>
            </a:r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68A4D2D3-4E8C-03CC-D5CF-F9F6FC16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286" y="365759"/>
            <a:ext cx="11459588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EE74B6-19C5-4354-B105-BBB34A885773}"/>
              </a:ext>
            </a:extLst>
          </p:cNvPr>
          <p:cNvSpPr txBox="1"/>
          <p:nvPr userDrawn="1"/>
        </p:nvSpPr>
        <p:spPr>
          <a:xfrm>
            <a:off x="4898572" y="6662057"/>
            <a:ext cx="2677886" cy="17661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2030"/>
              </a:lnSpc>
            </a:pPr>
            <a:endParaRPr lang="en-US" sz="1400" dirty="0">
              <a:latin typeface="+mn-lt"/>
              <a:ea typeface="MS Mincho" panose="020206090402050803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8786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2_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97F866D-C535-8B25-290D-B9A16BD990B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2401" y="2711764"/>
            <a:ext cx="8997028" cy="427008"/>
          </a:xfrm>
        </p:spPr>
        <p:txBody>
          <a:bodyPr tIns="0"/>
          <a:lstStyle>
            <a:lvl1pPr marL="0" indent="0"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None/>
              <a:defRPr sz="1900" b="1" i="0" cap="none" spc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B73E3BC-9FC7-7368-4543-7697BFB3D5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2401" y="1798559"/>
            <a:ext cx="8997024" cy="6858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200"/>
              </a:lnSpc>
              <a:defRPr sz="3800" b="1" i="0" cap="none" spc="0" baseline="0">
                <a:solidFill>
                  <a:schemeClr val="bg1"/>
                </a:solidFill>
                <a:effectLst/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0C83F00A-0D83-4373-E33A-CF63E5680A5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2401" y="3000428"/>
            <a:ext cx="8997028" cy="427008"/>
          </a:xfrm>
        </p:spPr>
        <p:txBody>
          <a:bodyPr tIns="0"/>
          <a:lstStyle>
            <a:lvl1pPr marL="0" indent="0"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None/>
              <a:defRPr sz="1425" b="0" i="0" cap="none" spc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04D27B2B-D576-D71C-59A8-B9F113604B3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3636403"/>
            <a:ext cx="12192000" cy="2876162"/>
          </a:xfrm>
          <a:custGeom>
            <a:avLst/>
            <a:gdLst>
              <a:gd name="connsiteX0" fmla="*/ 1781810 w 12192000"/>
              <a:gd name="connsiteY0" fmla="*/ 31 h 2876162"/>
              <a:gd name="connsiteX1" fmla="*/ 12192000 w 12192000"/>
              <a:gd name="connsiteY1" fmla="*/ 31 h 2876162"/>
              <a:gd name="connsiteX2" fmla="*/ 12192000 w 12192000"/>
              <a:gd name="connsiteY2" fmla="*/ 2876162 h 2876162"/>
              <a:gd name="connsiteX3" fmla="*/ 0 w 12192000"/>
              <a:gd name="connsiteY3" fmla="*/ 2876162 h 2876162"/>
              <a:gd name="connsiteX4" fmla="*/ 0 w 12192000"/>
              <a:gd name="connsiteY4" fmla="*/ 1342353 h 2876162"/>
              <a:gd name="connsiteX5" fmla="*/ 753745 w 12192000"/>
              <a:gd name="connsiteY5" fmla="*/ 358915 h 2876162"/>
              <a:gd name="connsiteX6" fmla="*/ 1781810 w 12192000"/>
              <a:gd name="connsiteY6" fmla="*/ 31 h 2876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876162">
                <a:moveTo>
                  <a:pt x="1781810" y="31"/>
                </a:moveTo>
                <a:lnTo>
                  <a:pt x="12192000" y="31"/>
                </a:lnTo>
                <a:lnTo>
                  <a:pt x="12192000" y="2876162"/>
                </a:lnTo>
                <a:lnTo>
                  <a:pt x="0" y="2876162"/>
                </a:lnTo>
                <a:lnTo>
                  <a:pt x="0" y="1342353"/>
                </a:lnTo>
                <a:cubicBezTo>
                  <a:pt x="180341" y="986007"/>
                  <a:pt x="408940" y="618248"/>
                  <a:pt x="753745" y="358915"/>
                </a:cubicBezTo>
                <a:cubicBezTo>
                  <a:pt x="921385" y="232734"/>
                  <a:pt x="1231265" y="-3139"/>
                  <a:pt x="1781810" y="31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298945A5-9CA2-F0C7-7DFE-454036D91D7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47413" y="2816776"/>
            <a:ext cx="1760018" cy="41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56081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507CE2A-A32A-FDFB-C3C9-ACCB1A8FC8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02400" y="1574800"/>
            <a:ext cx="2457450" cy="4114801"/>
          </a:xfrm>
          <a:solidFill>
            <a:schemeClr val="tx2">
              <a:lumMod val="40000"/>
              <a:lumOff val="6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478B418E-4070-C63D-241C-2774A3FC78D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574801"/>
            <a:ext cx="6502399" cy="2057399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DE74BD90-A83A-1901-41A0-21FE5E119B1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225799" y="3632200"/>
            <a:ext cx="3276600" cy="20573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8014880-258D-BEA4-65D8-7CD8165D911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959850" y="1574801"/>
            <a:ext cx="3226933" cy="20573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0E4F7DF-234E-148E-00D8-7B89319F6C7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959850" y="3632200"/>
            <a:ext cx="3226933" cy="2057399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01107484-51EE-8311-7A3E-FF87A3DB7CD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-1" y="3632200"/>
            <a:ext cx="3225799" cy="2057399"/>
          </a:xfrm>
          <a:solidFill>
            <a:schemeClr val="tx2">
              <a:lumMod val="40000"/>
              <a:lumOff val="6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A4D5B246-C7A9-4D5F-9C9B-61F4EB8664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286" y="365759"/>
            <a:ext cx="11459588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C36026-B8FF-4DDA-BADD-16E50408C764}"/>
              </a:ext>
            </a:extLst>
          </p:cNvPr>
          <p:cNvSpPr txBox="1"/>
          <p:nvPr userDrawn="1"/>
        </p:nvSpPr>
        <p:spPr>
          <a:xfrm>
            <a:off x="4898572" y="6662057"/>
            <a:ext cx="2677886" cy="17661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2030"/>
              </a:lnSpc>
            </a:pPr>
            <a:endParaRPr lang="en-US" sz="1400" dirty="0">
              <a:latin typeface="+mn-lt"/>
              <a:ea typeface="MS Mincho" panose="020206090402050803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83136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Stream_al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2DF42-1B24-E9B1-F26F-6CF440EE5D13}"/>
              </a:ext>
            </a:extLst>
          </p:cNvPr>
          <p:cNvSpPr/>
          <p:nvPr userDrawn="1"/>
        </p:nvSpPr>
        <p:spPr>
          <a:xfrm>
            <a:off x="767891" y="5954256"/>
            <a:ext cx="2888343" cy="903744"/>
          </a:xfrm>
          <a:prstGeom prst="rect">
            <a:avLst/>
          </a:prstGeom>
          <a:solidFill>
            <a:schemeClr val="bg1"/>
          </a:solidFill>
          <a:ln w="508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9D645E1-4862-8D64-AE7A-47627A914695}"/>
              </a:ext>
            </a:extLst>
          </p:cNvPr>
          <p:cNvSpPr/>
          <p:nvPr userDrawn="1"/>
        </p:nvSpPr>
        <p:spPr>
          <a:xfrm>
            <a:off x="1048512" y="6362931"/>
            <a:ext cx="2260377" cy="208385"/>
          </a:xfrm>
          <a:prstGeom prst="rect">
            <a:avLst/>
          </a:prstGeom>
          <a:solidFill>
            <a:schemeClr val="bg1"/>
          </a:solidFill>
          <a:ln w="508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AD3AC29-E555-4156-D017-773CC40A615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7285" y="5679583"/>
            <a:ext cx="8193024" cy="493776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273368" indent="0">
              <a:buNone/>
              <a:defRPr/>
            </a:lvl2pPr>
            <a:lvl3pPr marL="548640" indent="0">
              <a:buNone/>
              <a:defRPr/>
            </a:lvl3pPr>
            <a:lvl4pPr marL="73152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*Footnotes</a:t>
            </a:r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71FB1242-F8A0-C971-9637-73C9F6AD1C9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67286" y="1574800"/>
            <a:ext cx="10647363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556EC04-D0E9-4E75-E319-52A1C00A1A6D}"/>
              </a:ext>
            </a:extLst>
          </p:cNvPr>
          <p:cNvSpPr>
            <a:spLocks noGrp="1" noChangeArrowheads="1"/>
          </p:cNvSpPr>
          <p:nvPr userDrawn="1"/>
        </p:nvSpPr>
        <p:spPr bwMode="gray">
          <a:xfrm>
            <a:off x="367285" y="6332043"/>
            <a:ext cx="409575" cy="2083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 defTabSz="775867" eaLnBrk="1" hangingPunct="1">
              <a:defRPr/>
            </a:pPr>
            <a:fld id="{3DBC93D6-C358-9648-9CB7-FB101C9037AB}" type="slidenum">
              <a:rPr lang="en-US" sz="80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pPr algn="l" defTabSz="775867" eaLnBrk="1" hangingPunct="1">
                <a:defRPr/>
              </a:pPr>
              <a:t>‹#›</a:t>
            </a:fld>
            <a:endParaRPr lang="en-US" sz="8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3B91F8D5-9357-63C1-00EC-5DCE903EFC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286" y="365759"/>
            <a:ext cx="11459588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025821-CACC-4D65-AF44-A5969B5A618F}"/>
              </a:ext>
            </a:extLst>
          </p:cNvPr>
          <p:cNvSpPr txBox="1"/>
          <p:nvPr userDrawn="1"/>
        </p:nvSpPr>
        <p:spPr>
          <a:xfrm>
            <a:off x="4898572" y="6662057"/>
            <a:ext cx="2677886" cy="17661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2030"/>
              </a:lnSpc>
            </a:pPr>
            <a:endParaRPr lang="en-US" sz="1400" dirty="0">
              <a:latin typeface="+mn-lt"/>
              <a:ea typeface="MS Mincho" panose="020206090402050803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968541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Stream_al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FD2F8FD-C59F-0497-1C96-F9ED88751A96}"/>
              </a:ext>
            </a:extLst>
          </p:cNvPr>
          <p:cNvSpPr/>
          <p:nvPr userDrawn="1"/>
        </p:nvSpPr>
        <p:spPr>
          <a:xfrm>
            <a:off x="767891" y="5954256"/>
            <a:ext cx="2888343" cy="903744"/>
          </a:xfrm>
          <a:prstGeom prst="rect">
            <a:avLst/>
          </a:prstGeom>
          <a:solidFill>
            <a:schemeClr val="bg1"/>
          </a:solidFill>
          <a:ln w="508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4E6DBC2-A26A-8D43-BE88-D4C7E492D743}"/>
              </a:ext>
            </a:extLst>
          </p:cNvPr>
          <p:cNvSpPr/>
          <p:nvPr userDrawn="1"/>
        </p:nvSpPr>
        <p:spPr>
          <a:xfrm>
            <a:off x="1048512" y="6362931"/>
            <a:ext cx="2260377" cy="208385"/>
          </a:xfrm>
          <a:prstGeom prst="rect">
            <a:avLst/>
          </a:prstGeom>
          <a:solidFill>
            <a:schemeClr val="bg1"/>
          </a:solidFill>
          <a:ln w="508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B865AC6-A05A-4E55-3F12-48C6AEE67458}"/>
              </a:ext>
            </a:extLst>
          </p:cNvPr>
          <p:cNvSpPr>
            <a:spLocks noGrp="1" noChangeArrowheads="1"/>
          </p:cNvSpPr>
          <p:nvPr userDrawn="1"/>
        </p:nvSpPr>
        <p:spPr bwMode="gray">
          <a:xfrm>
            <a:off x="367285" y="6332043"/>
            <a:ext cx="409575" cy="2083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 defTabSz="775867" eaLnBrk="1" hangingPunct="1">
              <a:defRPr/>
            </a:pPr>
            <a:fld id="{3DBC93D6-C358-9648-9CB7-FB101C9037AB}" type="slidenum">
              <a:rPr lang="en-US" sz="80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pPr algn="l" defTabSz="775867" eaLnBrk="1" hangingPunct="1">
                <a:defRPr/>
              </a:pPr>
              <a:t>‹#›</a:t>
            </a:fld>
            <a:endParaRPr lang="en-US" sz="8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AD3AC29-E555-4156-D017-773CC40A615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7285" y="5679583"/>
            <a:ext cx="8193024" cy="493776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273368" indent="0">
              <a:buNone/>
              <a:defRPr/>
            </a:lvl2pPr>
            <a:lvl3pPr marL="548640" indent="0">
              <a:buNone/>
              <a:defRPr/>
            </a:lvl3pPr>
            <a:lvl4pPr marL="73152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*Footnotes</a:t>
            </a:r>
          </a:p>
        </p:txBody>
      </p:sp>
      <p:sp>
        <p:nvSpPr>
          <p:cNvPr id="12" name="Content Placeholder 8">
            <a:extLst>
              <a:ext uri="{FF2B5EF4-FFF2-40B4-BE49-F238E27FC236}">
                <a16:creationId xmlns:a16="http://schemas.microsoft.com/office/drawing/2014/main" id="{94273455-FF6F-8ADE-DD2B-25DEE0A3269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67286" y="1574800"/>
            <a:ext cx="10647363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9E19FE9F-36BF-354C-3021-23F88658EB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286" y="365759"/>
            <a:ext cx="11459588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C96915-396A-487D-84B2-F9022DFF7AFC}"/>
              </a:ext>
            </a:extLst>
          </p:cNvPr>
          <p:cNvSpPr txBox="1"/>
          <p:nvPr userDrawn="1"/>
        </p:nvSpPr>
        <p:spPr>
          <a:xfrm>
            <a:off x="4898572" y="6662057"/>
            <a:ext cx="2677886" cy="17661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2030"/>
              </a:lnSpc>
            </a:pPr>
            <a:endParaRPr lang="en-US" sz="1400" dirty="0">
              <a:latin typeface="+mn-lt"/>
              <a:ea typeface="MS Mincho" panose="020206090402050803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2130928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Stream_al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870000D-D716-8CF4-F243-6EC433C7AC36}"/>
              </a:ext>
            </a:extLst>
          </p:cNvPr>
          <p:cNvSpPr/>
          <p:nvPr userDrawn="1"/>
        </p:nvSpPr>
        <p:spPr>
          <a:xfrm>
            <a:off x="0" y="5698671"/>
            <a:ext cx="5976257" cy="1159329"/>
          </a:xfrm>
          <a:prstGeom prst="rect">
            <a:avLst/>
          </a:prstGeom>
          <a:solidFill>
            <a:schemeClr val="bg1"/>
          </a:solidFill>
          <a:ln w="508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067A75E-5AAD-9992-F70C-EBFB8D563C53}"/>
              </a:ext>
            </a:extLst>
          </p:cNvPr>
          <p:cNvSpPr/>
          <p:nvPr userDrawn="1"/>
        </p:nvSpPr>
        <p:spPr>
          <a:xfrm>
            <a:off x="1819275" y="6327648"/>
            <a:ext cx="1549400" cy="228367"/>
          </a:xfrm>
          <a:prstGeom prst="rect">
            <a:avLst/>
          </a:prstGeom>
          <a:solidFill>
            <a:schemeClr val="bg1"/>
          </a:solidFill>
          <a:ln w="508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B84323-2C1E-F13E-B63A-4329FB369D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7285" y="5404104"/>
            <a:ext cx="8193024" cy="493776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273368" indent="0">
              <a:buNone/>
              <a:defRPr/>
            </a:lvl2pPr>
            <a:lvl3pPr marL="548640" indent="0">
              <a:buNone/>
              <a:defRPr/>
            </a:lvl3pPr>
            <a:lvl4pPr marL="73152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*Footnotes</a:t>
            </a:r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D301C193-5767-C664-938C-B7C2447B718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67286" y="1574800"/>
            <a:ext cx="10647363" cy="37052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C62759C-62D6-43EB-ED30-D1DB0EE55731}"/>
              </a:ext>
            </a:extLst>
          </p:cNvPr>
          <p:cNvSpPr>
            <a:spLocks noGrp="1" noChangeArrowheads="1"/>
          </p:cNvSpPr>
          <p:nvPr userDrawn="1"/>
        </p:nvSpPr>
        <p:spPr bwMode="gray">
          <a:xfrm>
            <a:off x="384582" y="6299769"/>
            <a:ext cx="409575" cy="2083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 defTabSz="775867" eaLnBrk="1" hangingPunct="1">
              <a:defRPr/>
            </a:pPr>
            <a:fld id="{3DBC93D6-C358-9648-9CB7-FB101C9037AB}" type="slidenum">
              <a:rPr lang="en-US" sz="800">
                <a:solidFill>
                  <a:schemeClr val="bg1"/>
                </a:solidFill>
                <a:latin typeface="Century Gothic" panose="020B0502020202020204" pitchFamily="34" charset="0"/>
              </a:rPr>
              <a:pPr algn="l" defTabSz="775867" eaLnBrk="1" hangingPunct="1">
                <a:defRPr/>
              </a:pPr>
              <a:t>‹#›</a:t>
            </a:fld>
            <a:endParaRPr lang="en-US" sz="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9F27C0C5-A621-1875-6DD1-05E7F2B8E7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286" y="365759"/>
            <a:ext cx="11459588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09C93E-2004-4FCA-ABA6-1B392F291C44}"/>
              </a:ext>
            </a:extLst>
          </p:cNvPr>
          <p:cNvSpPr txBox="1"/>
          <p:nvPr userDrawn="1"/>
        </p:nvSpPr>
        <p:spPr>
          <a:xfrm>
            <a:off x="4898572" y="6662057"/>
            <a:ext cx="2677886" cy="17661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2030"/>
              </a:lnSpc>
            </a:pPr>
            <a:endParaRPr lang="en-US" sz="1400" dirty="0">
              <a:latin typeface="+mn-lt"/>
              <a:ea typeface="MS Mincho" panose="020206090402050803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344978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Stream_alt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870000D-D716-8CF4-F243-6EC433C7AC36}"/>
              </a:ext>
            </a:extLst>
          </p:cNvPr>
          <p:cNvSpPr/>
          <p:nvPr userDrawn="1"/>
        </p:nvSpPr>
        <p:spPr>
          <a:xfrm>
            <a:off x="0" y="5698671"/>
            <a:ext cx="5976257" cy="1159329"/>
          </a:xfrm>
          <a:prstGeom prst="rect">
            <a:avLst/>
          </a:prstGeom>
          <a:solidFill>
            <a:schemeClr val="bg1"/>
          </a:solidFill>
          <a:ln w="508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067A75E-5AAD-9992-F70C-EBFB8D563C53}"/>
              </a:ext>
            </a:extLst>
          </p:cNvPr>
          <p:cNvSpPr/>
          <p:nvPr userDrawn="1"/>
        </p:nvSpPr>
        <p:spPr>
          <a:xfrm>
            <a:off x="1819275" y="6327648"/>
            <a:ext cx="1549400" cy="228367"/>
          </a:xfrm>
          <a:prstGeom prst="rect">
            <a:avLst/>
          </a:prstGeom>
          <a:solidFill>
            <a:schemeClr val="bg1"/>
          </a:solidFill>
          <a:ln w="508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BA8DB81A-8D46-EDD0-A9C3-EC82C507470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7285" y="5404104"/>
            <a:ext cx="8193024" cy="493776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273368" indent="0">
              <a:buNone/>
              <a:defRPr/>
            </a:lvl2pPr>
            <a:lvl3pPr marL="548640" indent="0">
              <a:buNone/>
              <a:defRPr/>
            </a:lvl3pPr>
            <a:lvl4pPr marL="73152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*Footnotes</a:t>
            </a:r>
          </a:p>
        </p:txBody>
      </p:sp>
      <p:sp>
        <p:nvSpPr>
          <p:cNvPr id="13" name="Content Placeholder 8">
            <a:extLst>
              <a:ext uri="{FF2B5EF4-FFF2-40B4-BE49-F238E27FC236}">
                <a16:creationId xmlns:a16="http://schemas.microsoft.com/office/drawing/2014/main" id="{74B82DF6-1BD0-235D-4322-670F89E6565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67286" y="1574800"/>
            <a:ext cx="10647363" cy="37052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4E9F018-2B30-8466-9630-77384C22E5B8}"/>
              </a:ext>
            </a:extLst>
          </p:cNvPr>
          <p:cNvSpPr>
            <a:spLocks noGrp="1" noChangeArrowheads="1"/>
          </p:cNvSpPr>
          <p:nvPr userDrawn="1"/>
        </p:nvSpPr>
        <p:spPr bwMode="gray">
          <a:xfrm>
            <a:off x="384582" y="6299769"/>
            <a:ext cx="409575" cy="2083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 defTabSz="775867" eaLnBrk="1" hangingPunct="1">
              <a:defRPr/>
            </a:pPr>
            <a:fld id="{3DBC93D6-C358-9648-9CB7-FB101C9037AB}" type="slidenum">
              <a:rPr lang="en-US" sz="800">
                <a:solidFill>
                  <a:schemeClr val="bg1"/>
                </a:solidFill>
                <a:latin typeface="Century Gothic" panose="020B0502020202020204" pitchFamily="34" charset="0"/>
              </a:rPr>
              <a:pPr algn="l" defTabSz="775867" eaLnBrk="1" hangingPunct="1">
                <a:defRPr/>
              </a:pPr>
              <a:t>‹#›</a:t>
            </a:fld>
            <a:endParaRPr lang="en-US" sz="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9913E819-8D52-8A95-7D31-C73BEC59D8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286" y="365759"/>
            <a:ext cx="11459588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3681573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Stream_alt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C570AD9-F776-9BD3-F569-E65C4607FC60}"/>
              </a:ext>
            </a:extLst>
          </p:cNvPr>
          <p:cNvSpPr/>
          <p:nvPr userDrawn="1"/>
        </p:nvSpPr>
        <p:spPr>
          <a:xfrm>
            <a:off x="3277590" y="219808"/>
            <a:ext cx="997527" cy="603504"/>
          </a:xfrm>
          <a:prstGeom prst="rect">
            <a:avLst/>
          </a:prstGeom>
          <a:solidFill>
            <a:schemeClr val="bg1">
              <a:alpha val="50000"/>
            </a:schemeClr>
          </a:solidFill>
          <a:ln w="508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51C332D2-1F4E-F48E-13A6-799362D72DE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7285" y="5833872"/>
            <a:ext cx="8193024" cy="493776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273368" indent="0">
              <a:buNone/>
              <a:defRPr/>
            </a:lvl2pPr>
            <a:lvl3pPr marL="548640" indent="0">
              <a:buNone/>
              <a:defRPr/>
            </a:lvl3pPr>
            <a:lvl4pPr marL="73152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*Footnotes</a:t>
            </a:r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D2CF81CD-DD46-EA79-7BCD-7356762AFF9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67286" y="1574800"/>
            <a:ext cx="10647363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6C4BF043-2D21-E606-9266-D4F265644A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286" y="365759"/>
            <a:ext cx="11459588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9671F2-0AD9-43CA-8FAD-7251F1E4E71F}"/>
              </a:ext>
            </a:extLst>
          </p:cNvPr>
          <p:cNvSpPr txBox="1"/>
          <p:nvPr userDrawn="1"/>
        </p:nvSpPr>
        <p:spPr>
          <a:xfrm>
            <a:off x="4898572" y="6662057"/>
            <a:ext cx="2677886" cy="17661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2030"/>
              </a:lnSpc>
            </a:pPr>
            <a:endParaRPr lang="en-US" sz="1400" dirty="0">
              <a:latin typeface="+mn-lt"/>
              <a:ea typeface="MS Mincho" panose="020206090402050803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4311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2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5BE11003-33E3-C602-1590-A0E78DE24A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2401" y="2711764"/>
            <a:ext cx="8997028" cy="427008"/>
          </a:xfrm>
        </p:spPr>
        <p:txBody>
          <a:bodyPr tIns="0"/>
          <a:lstStyle>
            <a:lvl1pPr marL="0" indent="0"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None/>
              <a:defRPr sz="1900" b="1" i="0" cap="none" spc="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A5EE928-3886-45B3-67DE-39C5D24FA5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2401" y="1798559"/>
            <a:ext cx="8997024" cy="6858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200"/>
              </a:lnSpc>
              <a:defRPr sz="3800" b="1" i="0" cap="none" spc="0" baseline="0">
                <a:solidFill>
                  <a:schemeClr val="accent1"/>
                </a:solidFill>
                <a:effectLst/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D5E1E0F3-8278-99F7-3887-286AEFCDD3F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2401" y="3000428"/>
            <a:ext cx="8997028" cy="427008"/>
          </a:xfrm>
        </p:spPr>
        <p:txBody>
          <a:bodyPr tIns="0"/>
          <a:lstStyle>
            <a:lvl1pPr marL="0" indent="0"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None/>
              <a:defRPr sz="1425" b="0" i="0" cap="none" spc="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3F56E97-E395-3C7D-D75B-6CBEFC99442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3636403"/>
            <a:ext cx="12192000" cy="2876162"/>
          </a:xfrm>
          <a:custGeom>
            <a:avLst/>
            <a:gdLst>
              <a:gd name="connsiteX0" fmla="*/ 1781810 w 12192000"/>
              <a:gd name="connsiteY0" fmla="*/ 31 h 2876162"/>
              <a:gd name="connsiteX1" fmla="*/ 12192000 w 12192000"/>
              <a:gd name="connsiteY1" fmla="*/ 31 h 2876162"/>
              <a:gd name="connsiteX2" fmla="*/ 12192000 w 12192000"/>
              <a:gd name="connsiteY2" fmla="*/ 2876162 h 2876162"/>
              <a:gd name="connsiteX3" fmla="*/ 0 w 12192000"/>
              <a:gd name="connsiteY3" fmla="*/ 2876162 h 2876162"/>
              <a:gd name="connsiteX4" fmla="*/ 0 w 12192000"/>
              <a:gd name="connsiteY4" fmla="*/ 1342353 h 2876162"/>
              <a:gd name="connsiteX5" fmla="*/ 753745 w 12192000"/>
              <a:gd name="connsiteY5" fmla="*/ 358915 h 2876162"/>
              <a:gd name="connsiteX6" fmla="*/ 1781810 w 12192000"/>
              <a:gd name="connsiteY6" fmla="*/ 31 h 2876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876162">
                <a:moveTo>
                  <a:pt x="1781810" y="31"/>
                </a:moveTo>
                <a:lnTo>
                  <a:pt x="12192000" y="31"/>
                </a:lnTo>
                <a:lnTo>
                  <a:pt x="12192000" y="2876162"/>
                </a:lnTo>
                <a:lnTo>
                  <a:pt x="0" y="2876162"/>
                </a:lnTo>
                <a:lnTo>
                  <a:pt x="0" y="1342353"/>
                </a:lnTo>
                <a:cubicBezTo>
                  <a:pt x="180341" y="986007"/>
                  <a:pt x="408940" y="618248"/>
                  <a:pt x="753745" y="358915"/>
                </a:cubicBezTo>
                <a:cubicBezTo>
                  <a:pt x="921385" y="232734"/>
                  <a:pt x="1231265" y="-3139"/>
                  <a:pt x="1781810" y="31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CC6EE47-8032-AF6F-FABF-6E7F10DE4B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47413" y="2816776"/>
            <a:ext cx="1760018" cy="41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030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2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E963B71A-4388-F238-AD31-D2DBEA79009D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 dirty="0"/>
              <a:t>Click to add picture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9828F19-FF7E-1521-AB61-7F8E4A657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834570" y="2622329"/>
            <a:ext cx="2654300" cy="631976"/>
          </a:xfrm>
          <a:prstGeom prst="rect">
            <a:avLst/>
          </a:prstGeom>
        </p:spPr>
      </p:pic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331CF89D-C1C4-8171-0803-9D2EC23283B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2401" y="5598870"/>
            <a:ext cx="8997028" cy="427008"/>
          </a:xfrm>
        </p:spPr>
        <p:txBody>
          <a:bodyPr tIns="0"/>
          <a:lstStyle>
            <a:lvl1pPr marL="0" indent="0"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None/>
              <a:defRPr sz="1900" b="1" i="0" cap="none" spc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1DE13AB1-A8F8-B630-7248-D1B4D6C2FF1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2401" y="5887534"/>
            <a:ext cx="8997028" cy="427008"/>
          </a:xfrm>
        </p:spPr>
        <p:txBody>
          <a:bodyPr tIns="0"/>
          <a:lstStyle>
            <a:lvl1pPr marL="0" indent="0"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None/>
              <a:defRPr sz="1425" b="0" i="0" cap="none" spc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B1A2AE21-FE10-95F6-6EAF-72DCE25B76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2401" y="4685665"/>
            <a:ext cx="8997024" cy="6858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200"/>
              </a:lnSpc>
              <a:defRPr sz="3800" b="1" i="0" cap="none" spc="0" baseline="0">
                <a:solidFill>
                  <a:schemeClr val="bg1"/>
                </a:solidFill>
                <a:effectLst/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A8496469-D70B-10BF-0592-AF37C2FE5D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4715" r="28273"/>
          <a:stretch/>
        </p:blipFill>
        <p:spPr>
          <a:xfrm>
            <a:off x="-1" y="503797"/>
            <a:ext cx="12191999" cy="3893204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F47FC550-B0A3-CD26-E090-2C7499C94B5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47413" y="5699303"/>
            <a:ext cx="1760018" cy="41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215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3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F0480007-88D5-CC08-E690-0D2A587EC2B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7AA08890-C485-34DF-5ECD-52D95522C29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2401" y="5598870"/>
            <a:ext cx="8997028" cy="427008"/>
          </a:xfrm>
        </p:spPr>
        <p:txBody>
          <a:bodyPr tIns="0"/>
          <a:lstStyle>
            <a:lvl1pPr marL="0" indent="0"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None/>
              <a:defRPr sz="1900" b="1" i="0" cap="none" spc="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D13C9E7-015A-9060-8A00-B217FC75C1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2401" y="4685665"/>
            <a:ext cx="8997024" cy="6858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200"/>
              </a:lnSpc>
              <a:defRPr sz="3800" b="1" i="0" cap="none" spc="0" baseline="0">
                <a:solidFill>
                  <a:schemeClr val="accent1"/>
                </a:solidFill>
                <a:effectLst/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A31B3807-1489-CAA0-5705-0C3FFD4AFE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2401" y="5887534"/>
            <a:ext cx="8997028" cy="427008"/>
          </a:xfrm>
        </p:spPr>
        <p:txBody>
          <a:bodyPr tIns="0"/>
          <a:lstStyle>
            <a:lvl1pPr marL="0" indent="0"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None/>
              <a:defRPr sz="1425" b="0" i="0" cap="none" spc="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094DDB1-9376-22E5-801C-9ED1A18332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715" r="28273"/>
          <a:stretch/>
        </p:blipFill>
        <p:spPr>
          <a:xfrm>
            <a:off x="-1" y="503797"/>
            <a:ext cx="12191999" cy="3893204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656695F1-0166-D86D-6A54-F901CD88C10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47413" y="5699303"/>
            <a:ext cx="1760018" cy="41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145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E03C9051-71C2-8818-7195-7AFD1A6164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5" y="365760"/>
            <a:ext cx="11461750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17022A7-4BA8-FCB7-5074-1B56CECD6DF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65125" y="1574800"/>
            <a:ext cx="11461750" cy="4114800"/>
          </a:xfrm>
        </p:spPr>
        <p:txBody>
          <a:bodyPr/>
          <a:lstStyle>
            <a:lvl1pPr marL="502920" indent="-502920">
              <a:lnSpc>
                <a:spcPct val="120000"/>
              </a:lnSpc>
              <a:buSzPct val="100000"/>
              <a:buFont typeface="+mj-lt"/>
              <a:buAutoNum type="arabicPeriod"/>
              <a:defRPr sz="28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32AA90-5954-4CE9-AE93-05B2D0AE4E22}"/>
              </a:ext>
            </a:extLst>
          </p:cNvPr>
          <p:cNvSpPr txBox="1"/>
          <p:nvPr userDrawn="1"/>
        </p:nvSpPr>
        <p:spPr>
          <a:xfrm>
            <a:off x="4898572" y="6662057"/>
            <a:ext cx="2677886" cy="17661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2030"/>
              </a:lnSpc>
            </a:pPr>
            <a:endParaRPr lang="en-US" sz="1400" dirty="0">
              <a:latin typeface="+mn-lt"/>
              <a:ea typeface="MS Mincho" panose="02020609040205080304" pitchFamily="49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71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26" Type="http://schemas.openxmlformats.org/officeDocument/2006/relationships/slideLayout" Target="../slideLayouts/slideLayout28.xml"/><Relationship Id="rId39" Type="http://schemas.openxmlformats.org/officeDocument/2006/relationships/slideLayout" Target="../slideLayouts/slideLayout41.xml"/><Relationship Id="rId21" Type="http://schemas.openxmlformats.org/officeDocument/2006/relationships/slideLayout" Target="../slideLayouts/slideLayout23.xml"/><Relationship Id="rId34" Type="http://schemas.openxmlformats.org/officeDocument/2006/relationships/slideLayout" Target="../slideLayouts/slideLayout36.xml"/><Relationship Id="rId42" Type="http://schemas.openxmlformats.org/officeDocument/2006/relationships/slideLayout" Target="../slideLayouts/slideLayout44.xml"/><Relationship Id="rId47" Type="http://schemas.openxmlformats.org/officeDocument/2006/relationships/slideLayout" Target="../slideLayouts/slideLayout49.xml"/><Relationship Id="rId50" Type="http://schemas.openxmlformats.org/officeDocument/2006/relationships/slideLayout" Target="../slideLayouts/slideLayout52.xml"/><Relationship Id="rId55" Type="http://schemas.openxmlformats.org/officeDocument/2006/relationships/image" Target="../media/image4.png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9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32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9.xml"/><Relationship Id="rId40" Type="http://schemas.openxmlformats.org/officeDocument/2006/relationships/slideLayout" Target="../slideLayouts/slideLayout42.xml"/><Relationship Id="rId45" Type="http://schemas.openxmlformats.org/officeDocument/2006/relationships/slideLayout" Target="../slideLayouts/slideLayout47.xml"/><Relationship Id="rId53" Type="http://schemas.openxmlformats.org/officeDocument/2006/relationships/slideLayout" Target="../slideLayouts/slideLayout55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31" Type="http://schemas.openxmlformats.org/officeDocument/2006/relationships/slideLayout" Target="../slideLayouts/slideLayout33.xml"/><Relationship Id="rId44" Type="http://schemas.openxmlformats.org/officeDocument/2006/relationships/slideLayout" Target="../slideLayouts/slideLayout46.xml"/><Relationship Id="rId52" Type="http://schemas.openxmlformats.org/officeDocument/2006/relationships/slideLayout" Target="../slideLayouts/slideLayout54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Relationship Id="rId27" Type="http://schemas.openxmlformats.org/officeDocument/2006/relationships/slideLayout" Target="../slideLayouts/slideLayout29.xml"/><Relationship Id="rId30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7.xml"/><Relationship Id="rId43" Type="http://schemas.openxmlformats.org/officeDocument/2006/relationships/slideLayout" Target="../slideLayouts/slideLayout45.xml"/><Relationship Id="rId48" Type="http://schemas.openxmlformats.org/officeDocument/2006/relationships/slideLayout" Target="../slideLayouts/slideLayout50.xml"/><Relationship Id="rId56" Type="http://schemas.openxmlformats.org/officeDocument/2006/relationships/image" Target="../media/image5.svg"/><Relationship Id="rId8" Type="http://schemas.openxmlformats.org/officeDocument/2006/relationships/slideLayout" Target="../slideLayouts/slideLayout10.xml"/><Relationship Id="rId51" Type="http://schemas.openxmlformats.org/officeDocument/2006/relationships/slideLayout" Target="../slideLayouts/slideLayout53.xml"/><Relationship Id="rId3" Type="http://schemas.openxmlformats.org/officeDocument/2006/relationships/slideLayout" Target="../slideLayouts/slideLayout5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slideLayout" Target="../slideLayouts/slideLayout27.xml"/><Relationship Id="rId33" Type="http://schemas.openxmlformats.org/officeDocument/2006/relationships/slideLayout" Target="../slideLayouts/slideLayout35.xml"/><Relationship Id="rId38" Type="http://schemas.openxmlformats.org/officeDocument/2006/relationships/slideLayout" Target="../slideLayouts/slideLayout40.xml"/><Relationship Id="rId46" Type="http://schemas.openxmlformats.org/officeDocument/2006/relationships/slideLayout" Target="../slideLayouts/slideLayout48.xml"/><Relationship Id="rId20" Type="http://schemas.openxmlformats.org/officeDocument/2006/relationships/slideLayout" Target="../slideLayouts/slideLayout22.xml"/><Relationship Id="rId41" Type="http://schemas.openxmlformats.org/officeDocument/2006/relationships/slideLayout" Target="../slideLayouts/slideLayout43.xml"/><Relationship Id="rId54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30.xml"/><Relationship Id="rId36" Type="http://schemas.openxmlformats.org/officeDocument/2006/relationships/slideLayout" Target="../slideLayouts/slideLayout38.xml"/><Relationship Id="rId49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6730B6-7726-DE9B-0D6B-EAE924E8B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B5BA3B-8542-7F36-EB9D-60C3B5B9A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6E26D0-A40D-D9F0-0F0F-B711D7CC75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5776C6-549A-4AAC-97FC-AB1840F4875F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17A1C7-0779-A918-225A-7636200077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6BDF9F-5DCC-D483-1689-D47911FB4E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AB0A1C-290E-4E1C-8EEB-ECAB766C93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450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CD0E37A5-329C-6B42-A03C-2BAEC2052D29}"/>
              </a:ext>
            </a:extLst>
          </p:cNvPr>
          <p:cNvSpPr>
            <a:spLocks noGrp="1" noChangeArrowheads="1"/>
          </p:cNvSpPr>
          <p:nvPr/>
        </p:nvSpPr>
        <p:spPr bwMode="gray">
          <a:xfrm>
            <a:off x="365126" y="6332043"/>
            <a:ext cx="409575" cy="2083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 defTabSz="775867" eaLnBrk="1" hangingPunct="1">
              <a:defRPr/>
            </a:pPr>
            <a:fld id="{3DBC93D6-C358-9648-9CB7-FB101C9037AB}" type="slidenum">
              <a:rPr lang="en-US" sz="80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pPr algn="l" defTabSz="775867" eaLnBrk="1" hangingPunct="1">
                <a:defRPr/>
              </a:pPr>
              <a:t>‹#›</a:t>
            </a:fld>
            <a:endParaRPr lang="en-US" sz="8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9DFE426-7321-534C-8485-5B1BB1E2C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5126" y="1574800"/>
            <a:ext cx="11461748" cy="413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B2BC6372-ED2A-7044-A75D-F358185E4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126" y="365759"/>
            <a:ext cx="11461748" cy="46634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F68FE0-EE9F-E934-8F3D-7FD1120CA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5126" y="5833872"/>
            <a:ext cx="8188324" cy="493776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marL="0" indent="0" algn="l">
              <a:tabLst/>
              <a:defRPr sz="900" b="0" i="1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654A0DC-99E9-C6F3-5DB6-E45C9168588B}"/>
              </a:ext>
            </a:extLst>
          </p:cNvPr>
          <p:cNvPicPr>
            <a:picLocks noChangeAspect="1"/>
          </p:cNvPicPr>
          <p:nvPr userDrawn="1"/>
        </p:nvPicPr>
        <p:blipFill>
          <a:blip r:embed="rId5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6"/>
              </a:ext>
            </a:extLst>
          </a:blip>
          <a:stretch>
            <a:fillRect/>
          </a:stretch>
        </p:blipFill>
        <p:spPr>
          <a:xfrm>
            <a:off x="10617958" y="6225542"/>
            <a:ext cx="1294641" cy="308248"/>
          </a:xfrm>
          <a:prstGeom prst="rect">
            <a:avLst/>
          </a:prstGeom>
        </p:spPr>
      </p:pic>
      <p:sp>
        <p:nvSpPr>
          <p:cNvPr id="6" name="MSIPCMContentMarking" descr="{&quot;HashCode&quot;:1134265378,&quot;Placement&quot;:&quot;Footer&quot;,&quot;Top&quot;:519.343,&quot;Left&quot;:371.828033,&quot;SlideWidth&quot;:960,&quot;SlideHeight&quot;:540}">
            <a:extLst>
              <a:ext uri="{FF2B5EF4-FFF2-40B4-BE49-F238E27FC236}">
                <a16:creationId xmlns:a16="http://schemas.microsoft.com/office/drawing/2014/main" id="{E37E0F29-AE74-439B-9F84-441BC03D495A}"/>
              </a:ext>
            </a:extLst>
          </p:cNvPr>
          <p:cNvSpPr txBox="1"/>
          <p:nvPr userDrawn="1"/>
        </p:nvSpPr>
        <p:spPr>
          <a:xfrm>
            <a:off x="4722216" y="6595656"/>
            <a:ext cx="2747567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lnSpc>
                <a:spcPts val="203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</a:rPr>
              <a:t>Internal Use Only Medical and Scientific Affairs</a:t>
            </a:r>
            <a:endParaRPr lang="en-US" sz="1000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59409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  <p:sldLayoutId id="2147483674" r:id="rId17"/>
    <p:sldLayoutId id="2147483675" r:id="rId18"/>
    <p:sldLayoutId id="2147483676" r:id="rId19"/>
    <p:sldLayoutId id="2147483677" r:id="rId20"/>
    <p:sldLayoutId id="2147483678" r:id="rId21"/>
    <p:sldLayoutId id="2147483679" r:id="rId22"/>
    <p:sldLayoutId id="2147483680" r:id="rId23"/>
    <p:sldLayoutId id="2147483681" r:id="rId24"/>
    <p:sldLayoutId id="2147483682" r:id="rId25"/>
    <p:sldLayoutId id="2147483683" r:id="rId26"/>
    <p:sldLayoutId id="2147483684" r:id="rId27"/>
    <p:sldLayoutId id="2147483685" r:id="rId28"/>
    <p:sldLayoutId id="2147483686" r:id="rId29"/>
    <p:sldLayoutId id="2147483687" r:id="rId30"/>
    <p:sldLayoutId id="2147483688" r:id="rId31"/>
    <p:sldLayoutId id="2147483689" r:id="rId32"/>
    <p:sldLayoutId id="2147483690" r:id="rId33"/>
    <p:sldLayoutId id="2147483691" r:id="rId34"/>
    <p:sldLayoutId id="2147483692" r:id="rId35"/>
    <p:sldLayoutId id="2147483693" r:id="rId36"/>
    <p:sldLayoutId id="2147483694" r:id="rId37"/>
    <p:sldLayoutId id="2147483695" r:id="rId38"/>
    <p:sldLayoutId id="2147483696" r:id="rId39"/>
    <p:sldLayoutId id="2147483697" r:id="rId40"/>
    <p:sldLayoutId id="2147483698" r:id="rId41"/>
    <p:sldLayoutId id="2147483699" r:id="rId42"/>
    <p:sldLayoutId id="2147483700" r:id="rId43"/>
    <p:sldLayoutId id="2147483701" r:id="rId44"/>
    <p:sldLayoutId id="2147483702" r:id="rId45"/>
    <p:sldLayoutId id="2147483703" r:id="rId46"/>
    <p:sldLayoutId id="2147483704" r:id="rId47"/>
    <p:sldLayoutId id="2147483705" r:id="rId48"/>
    <p:sldLayoutId id="2147483706" r:id="rId49"/>
    <p:sldLayoutId id="2147483707" r:id="rId50"/>
    <p:sldLayoutId id="2147483708" r:id="rId51"/>
    <p:sldLayoutId id="2147483709" r:id="rId52"/>
    <p:sldLayoutId id="2147483710" r:id="rId53"/>
  </p:sldLayoutIdLst>
  <p:hf hdr="0"/>
  <p:txStyles>
    <p:titleStyle>
      <a:lvl1pPr algn="l" defTabSz="379337" rtl="0" eaLnBrk="1" fontAlgn="base" hangingPunct="1">
        <a:lnSpc>
          <a:spcPct val="100000"/>
        </a:lnSpc>
        <a:spcBef>
          <a:spcPct val="0"/>
        </a:spcBef>
        <a:spcAft>
          <a:spcPct val="0"/>
        </a:spcAft>
        <a:defRPr sz="3000" b="1" i="0" kern="1200" cap="none">
          <a:solidFill>
            <a:schemeClr val="accent1"/>
          </a:solidFill>
          <a:latin typeface="Century Gothic" panose="020B0502020202020204" pitchFamily="34" charset="0"/>
          <a:ea typeface="+mj-ea"/>
          <a:cs typeface="+mj-cs"/>
        </a:defRPr>
      </a:lvl1pPr>
      <a:lvl2pPr algn="l" defTabSz="379337" rtl="0" eaLnBrk="1" fontAlgn="base" hangingPunct="1">
        <a:spcBef>
          <a:spcPct val="0"/>
        </a:spcBef>
        <a:spcAft>
          <a:spcPct val="0"/>
        </a:spcAft>
        <a:defRPr sz="3399" b="1">
          <a:solidFill>
            <a:schemeClr val="accent1"/>
          </a:solidFill>
          <a:latin typeface="Calibri" panose="020F0502020204030204" pitchFamily="34" charset="0"/>
        </a:defRPr>
      </a:lvl2pPr>
      <a:lvl3pPr algn="l" defTabSz="379337" rtl="0" eaLnBrk="1" fontAlgn="base" hangingPunct="1">
        <a:spcBef>
          <a:spcPct val="0"/>
        </a:spcBef>
        <a:spcAft>
          <a:spcPct val="0"/>
        </a:spcAft>
        <a:defRPr sz="3399" b="1">
          <a:solidFill>
            <a:schemeClr val="accent1"/>
          </a:solidFill>
          <a:latin typeface="Calibri" panose="020F0502020204030204" pitchFamily="34" charset="0"/>
        </a:defRPr>
      </a:lvl3pPr>
      <a:lvl4pPr algn="l" defTabSz="379337" rtl="0" eaLnBrk="1" fontAlgn="base" hangingPunct="1">
        <a:spcBef>
          <a:spcPct val="0"/>
        </a:spcBef>
        <a:spcAft>
          <a:spcPct val="0"/>
        </a:spcAft>
        <a:defRPr sz="3399" b="1">
          <a:solidFill>
            <a:schemeClr val="accent1"/>
          </a:solidFill>
          <a:latin typeface="Calibri" panose="020F0502020204030204" pitchFamily="34" charset="0"/>
        </a:defRPr>
      </a:lvl4pPr>
      <a:lvl5pPr algn="l" defTabSz="379337" rtl="0" eaLnBrk="1" fontAlgn="base" hangingPunct="1">
        <a:spcBef>
          <a:spcPct val="0"/>
        </a:spcBef>
        <a:spcAft>
          <a:spcPct val="0"/>
        </a:spcAft>
        <a:defRPr sz="3399" b="1">
          <a:solidFill>
            <a:schemeClr val="accent1"/>
          </a:solidFill>
          <a:latin typeface="Calibri" panose="020F0502020204030204" pitchFamily="34" charset="0"/>
        </a:defRPr>
      </a:lvl5pPr>
      <a:lvl6pPr marL="457109" algn="l" defTabSz="379337" rtl="0" eaLnBrk="1" fontAlgn="base" hangingPunct="1">
        <a:spcBef>
          <a:spcPct val="0"/>
        </a:spcBef>
        <a:spcAft>
          <a:spcPct val="0"/>
        </a:spcAft>
        <a:defRPr sz="3399" b="1">
          <a:solidFill>
            <a:schemeClr val="accent1"/>
          </a:solidFill>
          <a:latin typeface="Calibri" panose="020F0502020204030204" pitchFamily="34" charset="0"/>
        </a:defRPr>
      </a:lvl6pPr>
      <a:lvl7pPr marL="914217" algn="l" defTabSz="379337" rtl="0" eaLnBrk="1" fontAlgn="base" hangingPunct="1">
        <a:spcBef>
          <a:spcPct val="0"/>
        </a:spcBef>
        <a:spcAft>
          <a:spcPct val="0"/>
        </a:spcAft>
        <a:defRPr sz="3399" b="1">
          <a:solidFill>
            <a:schemeClr val="accent1"/>
          </a:solidFill>
          <a:latin typeface="Calibri" panose="020F0502020204030204" pitchFamily="34" charset="0"/>
        </a:defRPr>
      </a:lvl7pPr>
      <a:lvl8pPr marL="1371326" algn="l" defTabSz="379337" rtl="0" eaLnBrk="1" fontAlgn="base" hangingPunct="1">
        <a:spcBef>
          <a:spcPct val="0"/>
        </a:spcBef>
        <a:spcAft>
          <a:spcPct val="0"/>
        </a:spcAft>
        <a:defRPr sz="3399" b="1">
          <a:solidFill>
            <a:schemeClr val="accent1"/>
          </a:solidFill>
          <a:latin typeface="Calibri" panose="020F0502020204030204" pitchFamily="34" charset="0"/>
        </a:defRPr>
      </a:lvl8pPr>
      <a:lvl9pPr marL="1828434" algn="l" defTabSz="379337" rtl="0" eaLnBrk="1" fontAlgn="base" hangingPunct="1">
        <a:spcBef>
          <a:spcPct val="0"/>
        </a:spcBef>
        <a:spcAft>
          <a:spcPct val="0"/>
        </a:spcAft>
        <a:defRPr sz="3399" b="1">
          <a:solidFill>
            <a:schemeClr val="accent1"/>
          </a:solidFill>
          <a:latin typeface="Calibri" panose="020F0502020204030204" pitchFamily="34" charset="0"/>
        </a:defRPr>
      </a:lvl9pPr>
    </p:titleStyle>
    <p:bodyStyle>
      <a:lvl1pPr marL="256032" indent="-256032" algn="l" defTabSz="379337" rtl="0" eaLnBrk="1" fontAlgn="base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SzPct val="90000"/>
        <a:buFont typeface="Arial" panose="020B0604020202020204" pitchFamily="34" charset="0"/>
        <a:buChar char="•"/>
        <a:tabLst/>
        <a:defRPr sz="2000" b="0" kern="1200" spc="10" baseline="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547688" indent="-274320" algn="l" defTabSz="379337" rtl="0" eaLnBrk="1" fontAlgn="base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SzPct val="90000"/>
        <a:buFont typeface="Courier New" panose="02070309020205020404" pitchFamily="49" charset="0"/>
        <a:buChar char="o"/>
        <a:tabLst/>
        <a:defRPr sz="1800" b="0" kern="1200" spc="10" baseline="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731520" indent="-182880" algn="l" defTabSz="379337" rtl="0" eaLnBrk="1" fontAlgn="base" hangingPunct="1">
        <a:lnSpc>
          <a:spcPct val="100000"/>
        </a:lnSpc>
        <a:spcBef>
          <a:spcPts val="0"/>
        </a:spcBef>
        <a:spcAft>
          <a:spcPts val="200"/>
        </a:spcAft>
        <a:buClr>
          <a:schemeClr val="accent1"/>
        </a:buClr>
        <a:buSzPct val="90000"/>
        <a:buFont typeface="System Font Regular"/>
        <a:buChar char="–"/>
        <a:tabLst/>
        <a:defRPr sz="1600" b="0" kern="1200" spc="10" baseline="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914400" indent="-182880" algn="l" defTabSz="379337" rtl="0" eaLnBrk="1" fontAlgn="base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SzPct val="90000"/>
        <a:buFont typeface="Arial" panose="020B0604020202020204" pitchFamily="34" charset="0"/>
        <a:buChar char="•"/>
        <a:tabLst/>
        <a:defRPr sz="1200" b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042416" indent="-128016" algn="l" defTabSz="379337" rtl="0" eaLnBrk="1" fontAlgn="base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SzPct val="80000"/>
        <a:buFont typeface="Courier New" panose="02070309020205020404" pitchFamily="49" charset="0"/>
        <a:buChar char="o"/>
        <a:tabLst/>
        <a:defRPr sz="10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952121" indent="0" algn="l" defTabSz="380848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None/>
        <a:defRPr sz="751" kern="1200">
          <a:solidFill>
            <a:schemeClr val="tx1"/>
          </a:solidFill>
          <a:latin typeface="+mn-lt"/>
          <a:ea typeface="+mn-ea"/>
          <a:cs typeface="+mn-cs"/>
        </a:defRPr>
      </a:lvl6pPr>
      <a:lvl7pPr marL="1237756" indent="-95213" algn="l" defTabSz="380848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1" kern="1200">
          <a:solidFill>
            <a:schemeClr val="tx1"/>
          </a:solidFill>
          <a:latin typeface="+mn-lt"/>
          <a:ea typeface="+mn-ea"/>
          <a:cs typeface="+mn-cs"/>
        </a:defRPr>
      </a:lvl7pPr>
      <a:lvl8pPr marL="1428181" indent="-95213" algn="l" defTabSz="380848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1" kern="1200">
          <a:solidFill>
            <a:schemeClr val="tx1"/>
          </a:solidFill>
          <a:latin typeface="+mn-lt"/>
          <a:ea typeface="+mn-ea"/>
          <a:cs typeface="+mn-cs"/>
        </a:defRPr>
      </a:lvl8pPr>
      <a:lvl9pPr marL="1618605" indent="-95213" algn="l" defTabSz="380848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0848" rtl="0" eaLnBrk="1" latinLnBrk="0" hangingPunct="1">
        <a:defRPr sz="751" kern="1200">
          <a:solidFill>
            <a:schemeClr val="tx1"/>
          </a:solidFill>
          <a:latin typeface="+mn-lt"/>
          <a:ea typeface="+mn-ea"/>
          <a:cs typeface="+mn-cs"/>
        </a:defRPr>
      </a:lvl1pPr>
      <a:lvl2pPr marL="190424" algn="l" defTabSz="380848" rtl="0" eaLnBrk="1" latinLnBrk="0" hangingPunct="1">
        <a:defRPr sz="751" kern="1200">
          <a:solidFill>
            <a:schemeClr val="tx1"/>
          </a:solidFill>
          <a:latin typeface="+mn-lt"/>
          <a:ea typeface="+mn-ea"/>
          <a:cs typeface="+mn-cs"/>
        </a:defRPr>
      </a:lvl2pPr>
      <a:lvl3pPr marL="380848" algn="l" defTabSz="380848" rtl="0" eaLnBrk="1" latinLnBrk="0" hangingPunct="1">
        <a:defRPr sz="751" kern="1200">
          <a:solidFill>
            <a:schemeClr val="tx1"/>
          </a:solidFill>
          <a:latin typeface="+mn-lt"/>
          <a:ea typeface="+mn-ea"/>
          <a:cs typeface="+mn-cs"/>
        </a:defRPr>
      </a:lvl3pPr>
      <a:lvl4pPr marL="571272" algn="l" defTabSz="380848" rtl="0" eaLnBrk="1" latinLnBrk="0" hangingPunct="1">
        <a:defRPr sz="751" kern="1200">
          <a:solidFill>
            <a:schemeClr val="tx1"/>
          </a:solidFill>
          <a:latin typeface="+mn-lt"/>
          <a:ea typeface="+mn-ea"/>
          <a:cs typeface="+mn-cs"/>
        </a:defRPr>
      </a:lvl4pPr>
      <a:lvl5pPr marL="761697" algn="l" defTabSz="380848" rtl="0" eaLnBrk="1" latinLnBrk="0" hangingPunct="1">
        <a:defRPr sz="751" kern="1200">
          <a:solidFill>
            <a:schemeClr val="tx1"/>
          </a:solidFill>
          <a:latin typeface="+mn-lt"/>
          <a:ea typeface="+mn-ea"/>
          <a:cs typeface="+mn-cs"/>
        </a:defRPr>
      </a:lvl5pPr>
      <a:lvl6pPr marL="952121" algn="l" defTabSz="380848" rtl="0" eaLnBrk="1" latinLnBrk="0" hangingPunct="1">
        <a:defRPr sz="751" kern="1200">
          <a:solidFill>
            <a:schemeClr val="tx1"/>
          </a:solidFill>
          <a:latin typeface="+mn-lt"/>
          <a:ea typeface="+mn-ea"/>
          <a:cs typeface="+mn-cs"/>
        </a:defRPr>
      </a:lvl6pPr>
      <a:lvl7pPr marL="1142544" algn="l" defTabSz="380848" rtl="0" eaLnBrk="1" latinLnBrk="0" hangingPunct="1">
        <a:defRPr sz="751" kern="1200">
          <a:solidFill>
            <a:schemeClr val="tx1"/>
          </a:solidFill>
          <a:latin typeface="+mn-lt"/>
          <a:ea typeface="+mn-ea"/>
          <a:cs typeface="+mn-cs"/>
        </a:defRPr>
      </a:lvl7pPr>
      <a:lvl8pPr marL="1332968" algn="l" defTabSz="380848" rtl="0" eaLnBrk="1" latinLnBrk="0" hangingPunct="1">
        <a:defRPr sz="751" kern="1200">
          <a:solidFill>
            <a:schemeClr val="tx1"/>
          </a:solidFill>
          <a:latin typeface="+mn-lt"/>
          <a:ea typeface="+mn-ea"/>
          <a:cs typeface="+mn-cs"/>
        </a:defRPr>
      </a:lvl8pPr>
      <a:lvl9pPr marL="1523392" algn="l" defTabSz="380848" rtl="0" eaLnBrk="1" latinLnBrk="0" hangingPunct="1">
        <a:defRPr sz="7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">
          <p15:clr>
            <a:srgbClr val="5ACBF0"/>
          </p15:clr>
        </p15:guide>
        <p15:guide id="2" pos="1260">
          <p15:clr>
            <a:srgbClr val="F26B43"/>
          </p15:clr>
        </p15:guide>
        <p15:guide id="3" orient="horz" pos="1770">
          <p15:clr>
            <a:srgbClr val="F26B43"/>
          </p15:clr>
        </p15:guide>
        <p15:guide id="4" orient="horz" pos="473">
          <p15:clr>
            <a:srgbClr val="F26B43"/>
          </p15:clr>
        </p15:guide>
        <p15:guide id="5" orient="horz" pos="1252">
          <p15:clr>
            <a:srgbClr val="F26B43"/>
          </p15:clr>
        </p15:guide>
        <p15:guide id="6" orient="horz" pos="2548">
          <p15:clr>
            <a:srgbClr val="F26B43"/>
          </p15:clr>
        </p15:guide>
        <p15:guide id="7" orient="horz" pos="3066">
          <p15:clr>
            <a:srgbClr val="F26B43"/>
          </p15:clr>
        </p15:guide>
        <p15:guide id="8" orient="horz" pos="3844">
          <p15:clr>
            <a:srgbClr val="F26B43"/>
          </p15:clr>
        </p15:guide>
        <p15:guide id="9" orient="horz" pos="1510">
          <p15:clr>
            <a:srgbClr val="5ACBF0"/>
          </p15:clr>
        </p15:guide>
        <p15:guide id="10" orient="horz" pos="2808">
          <p15:clr>
            <a:srgbClr val="5ACBF0"/>
          </p15:clr>
        </p15:guide>
        <p15:guide id="11" orient="horz" pos="4104">
          <p15:clr>
            <a:srgbClr val="5ACBF0"/>
          </p15:clr>
        </p15:guide>
        <p15:guide id="12" pos="228">
          <p15:clr>
            <a:srgbClr val="5ACBF0"/>
          </p15:clr>
        </p15:guide>
        <p15:guide id="13" pos="2034">
          <p15:clr>
            <a:srgbClr val="F26B43"/>
          </p15:clr>
        </p15:guide>
        <p15:guide id="14" pos="2568">
          <p15:clr>
            <a:srgbClr val="F26B43"/>
          </p15:clr>
        </p15:guide>
        <p15:guide id="15" pos="3322">
          <p15:clr>
            <a:srgbClr val="F26B43"/>
          </p15:clr>
        </p15:guide>
        <p15:guide id="16" pos="3838">
          <p15:clr>
            <a:srgbClr val="F26B43"/>
          </p15:clr>
        </p15:guide>
        <p15:guide id="17" pos="4612">
          <p15:clr>
            <a:srgbClr val="F26B43"/>
          </p15:clr>
        </p15:guide>
        <p15:guide id="18" pos="5128">
          <p15:clr>
            <a:srgbClr val="F26B43"/>
          </p15:clr>
        </p15:guide>
        <p15:guide id="19" pos="5902">
          <p15:clr>
            <a:srgbClr val="F26B43"/>
          </p15:clr>
        </p15:guide>
        <p15:guide id="20" pos="6418">
          <p15:clr>
            <a:srgbClr val="F26B43"/>
          </p15:clr>
        </p15:guide>
        <p15:guide id="21" pos="7192">
          <p15:clr>
            <a:srgbClr val="F26B43"/>
          </p15:clr>
        </p15:guide>
        <p15:guide id="22" pos="744">
          <p15:clr>
            <a:srgbClr val="F26B43"/>
          </p15:clr>
        </p15:guide>
        <p15:guide id="23" pos="2292">
          <p15:clr>
            <a:srgbClr val="5ACBF0"/>
          </p15:clr>
        </p15:guide>
        <p15:guide id="24" pos="1002">
          <p15:clr>
            <a:srgbClr val="5ACBF0"/>
          </p15:clr>
        </p15:guide>
        <p15:guide id="25" pos="3582">
          <p15:clr>
            <a:srgbClr val="5ACBF0"/>
          </p15:clr>
        </p15:guide>
        <p15:guide id="26" pos="4870">
          <p15:clr>
            <a:srgbClr val="5ACBF0"/>
          </p15:clr>
        </p15:guide>
        <p15:guide id="27" pos="6160">
          <p15:clr>
            <a:srgbClr val="5ACBF0"/>
          </p15:clr>
        </p15:guide>
        <p15:guide id="28" pos="7440">
          <p15:clr>
            <a:srgbClr val="5ACBF0"/>
          </p15:clr>
        </p15:guide>
        <p15:guide id="29" pos="486">
          <p15:clr>
            <a:srgbClr val="A4A3A4"/>
          </p15:clr>
        </p15:guide>
        <p15:guide id="30" pos="1518">
          <p15:clr>
            <a:srgbClr val="A4A3A4"/>
          </p15:clr>
        </p15:guide>
        <p15:guide id="31" pos="1776">
          <p15:clr>
            <a:srgbClr val="A4A3A4"/>
          </p15:clr>
        </p15:guide>
        <p15:guide id="32" pos="2808">
          <p15:clr>
            <a:srgbClr val="A4A3A4"/>
          </p15:clr>
        </p15:guide>
        <p15:guide id="33" pos="3066">
          <p15:clr>
            <a:srgbClr val="A4A3A4"/>
          </p15:clr>
        </p15:guide>
        <p15:guide id="34" pos="4096">
          <p15:clr>
            <a:srgbClr val="A4A3A4"/>
          </p15:clr>
        </p15:guide>
        <p15:guide id="35" pos="4368">
          <p15:clr>
            <a:srgbClr val="A4A3A4"/>
          </p15:clr>
        </p15:guide>
        <p15:guide id="36" pos="5386">
          <p15:clr>
            <a:srgbClr val="A4A3A4"/>
          </p15:clr>
        </p15:guide>
        <p15:guide id="37" pos="5644">
          <p15:clr>
            <a:srgbClr val="A4A3A4"/>
          </p15:clr>
        </p15:guide>
        <p15:guide id="38" pos="6676">
          <p15:clr>
            <a:srgbClr val="A4A3A4"/>
          </p15:clr>
        </p15:guide>
        <p15:guide id="39" pos="6934">
          <p15:clr>
            <a:srgbClr val="A4A3A4"/>
          </p15:clr>
        </p15:guide>
        <p15:guide id="40" orient="horz" pos="744">
          <p15:clr>
            <a:srgbClr val="A4A3A4"/>
          </p15:clr>
        </p15:guide>
        <p15:guide id="41" orient="horz" pos="992">
          <p15:clr>
            <a:srgbClr val="A4A3A4"/>
          </p15:clr>
        </p15:guide>
        <p15:guide id="42" orient="horz" pos="2030">
          <p15:clr>
            <a:srgbClr val="A4A3A4"/>
          </p15:clr>
        </p15:guide>
        <p15:guide id="43" orient="horz" pos="2288">
          <p15:clr>
            <a:srgbClr val="A4A3A4"/>
          </p15:clr>
        </p15:guide>
        <p15:guide id="44" orient="horz" pos="3326">
          <p15:clr>
            <a:srgbClr val="A4A3A4"/>
          </p15:clr>
        </p15:guide>
        <p15:guide id="45" orient="horz" pos="3584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EBB8EA42-CD00-BEEF-8FC1-5ECA41389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583" y="3614698"/>
            <a:ext cx="11536833" cy="1935710"/>
          </a:xfrm>
        </p:spPr>
        <p:txBody>
          <a:bodyPr/>
          <a:lstStyle/>
          <a:p>
            <a:r>
              <a:rPr lang="en-US" dirty="0"/>
              <a:t>AHA 2025 VESALIUS-CV </a:t>
            </a:r>
            <a:r>
              <a:rPr lang="en-US"/>
              <a:t>Primary Results Presentation </a:t>
            </a:r>
            <a:r>
              <a:rPr lang="en-US" dirty="0"/>
              <a:t>Slides</a:t>
            </a:r>
            <a:endParaRPr lang="en-US" sz="3200" dirty="0"/>
          </a:p>
        </p:txBody>
      </p:sp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1167B28F-41BB-8A6F-F0FC-D5507850D44B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0522D7-B0E7-49B7-AA17-D0E0ACED7861}"/>
              </a:ext>
            </a:extLst>
          </p:cNvPr>
          <p:cNvSpPr txBox="1"/>
          <p:nvPr/>
        </p:nvSpPr>
        <p:spPr>
          <a:xfrm>
            <a:off x="327583" y="6433409"/>
            <a:ext cx="4763386" cy="4886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30"/>
              </a:lnSpc>
            </a:pPr>
            <a:r>
              <a:rPr lang="en-US" sz="900" dirty="0">
                <a:solidFill>
                  <a:schemeClr val="bg1"/>
                </a:solidFill>
                <a:latin typeface="+mn-lt"/>
              </a:rPr>
              <a:t> ©2025 Amgen Inc. All rights reserved</a:t>
            </a:r>
            <a:r>
              <a:rPr lang="en-US" sz="900" dirty="0">
                <a:solidFill>
                  <a:srgbClr val="000000"/>
                </a:solidFill>
                <a:latin typeface="+mn-lt"/>
              </a:rPr>
              <a:t>.</a:t>
            </a:r>
          </a:p>
          <a:p>
            <a:pPr algn="l">
              <a:lnSpc>
                <a:spcPts val="2030"/>
              </a:lnSpc>
            </a:pPr>
            <a:endParaRPr lang="en-US" sz="1400" dirty="0">
              <a:latin typeface="+mn-lt"/>
              <a:ea typeface="MS Mincho" panose="02020609040205080304" pitchFamily="49" charset="-12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74B2FB-F4DE-02C3-1672-2318F800BCC4}"/>
              </a:ext>
            </a:extLst>
          </p:cNvPr>
          <p:cNvSpPr txBox="1"/>
          <p:nvPr/>
        </p:nvSpPr>
        <p:spPr>
          <a:xfrm>
            <a:off x="9579429" y="6471004"/>
            <a:ext cx="237308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400" dirty="0">
                <a:solidFill>
                  <a:schemeClr val="bg1"/>
                </a:solidFill>
              </a:rPr>
              <a:t>SC-AT-AMG145-01328 1125</a:t>
            </a:r>
          </a:p>
        </p:txBody>
      </p:sp>
    </p:spTree>
    <p:extLst>
      <p:ext uri="{BB962C8B-B14F-4D97-AF65-F5344CB8AC3E}">
        <p14:creationId xmlns:p14="http://schemas.microsoft.com/office/powerpoint/2010/main" val="4087133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E1BD09B-2142-D7CF-C635-45E1B85D3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Dual Primary Endpoint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3B27C9-D50C-DCF3-3A53-2D19C84F378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946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9F49DB7-C84F-1DC5-EC5B-5C2095886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Dual Primary Endpoint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D8287D-59DD-36C9-768A-227FF1C16D4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187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2673251-E2BC-0EF4-EFF1-5D3660968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Primary &amp; Key Secondary EPs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CC2A03-8B97-5129-1B61-736AB759470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4015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589B395-49B6-9AA5-7DD9-55A9A619D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All-Cause Death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8BBC26-C4FC-190B-286C-552D103085F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2095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672637F-BE98-7283-6592-38DA6D458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3A3A2E-BD7C-206A-CB85-56DEE8137F9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018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DCDA02E-94B0-165A-61C8-7976838A7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CTTC Meta-Regression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1F0933-0792-758C-E173-2BF2231E43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363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81E1A16-0455-0A44-BCF6-49A667BEE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8622EB-7F2F-24B9-B30A-7E98CE1D0F5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5456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D2FBF0C-AE4C-5A64-2621-9043C374A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Conclusion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092E24-B3F7-6BD9-6441-4BA0E0492D5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9536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76B0932-5465-2EA5-05AB-4A0DF1B15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ACC93A-FA5F-537B-C3EC-989F68C3BF6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527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F013041-894B-2E20-7E8A-57A9791C9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The Effect of E</a:t>
            </a:r>
            <a:r>
              <a:rPr lang="en-US" sz="4000" u="sng"/>
              <a:t>V</a:t>
            </a:r>
            <a:r>
              <a:rPr lang="en-US" sz="4000"/>
              <a:t>olocumab in Pati</a:t>
            </a:r>
            <a:r>
              <a:rPr lang="en-US" sz="4000" u="sng"/>
              <a:t>E</a:t>
            </a:r>
            <a:r>
              <a:rPr lang="en-US" sz="4000"/>
              <a:t>nt</a:t>
            </a:r>
            <a:r>
              <a:rPr lang="en-US" sz="4000" u="sng"/>
              <a:t>S</a:t>
            </a:r>
            <a:r>
              <a:rPr lang="en-US" sz="4000"/>
              <a:t> at High C</a:t>
            </a:r>
            <a:r>
              <a:rPr lang="en-US" sz="4000" u="sng"/>
              <a:t>A</a:t>
            </a:r>
            <a:r>
              <a:rPr lang="en-US" sz="4000"/>
              <a:t>rdiovascu</a:t>
            </a:r>
            <a:r>
              <a:rPr lang="en-US" sz="4000" u="sng"/>
              <a:t>L</a:t>
            </a:r>
            <a:r>
              <a:rPr lang="en-US" sz="4000"/>
              <a:t>ar R</a:t>
            </a:r>
            <a:r>
              <a:rPr lang="en-US" sz="4000" u="sng"/>
              <a:t>I</a:t>
            </a:r>
            <a:r>
              <a:rPr lang="en-US" sz="4000"/>
              <a:t>sk Witho</a:t>
            </a:r>
            <a:r>
              <a:rPr lang="en-US" sz="4000" u="sng"/>
              <a:t>U</a:t>
            </a:r>
            <a:r>
              <a:rPr lang="en-US" sz="4000"/>
              <a:t>t Prior Myocardial Infarction or </a:t>
            </a:r>
            <a:r>
              <a:rPr lang="en-US" sz="4000" u="sng"/>
              <a:t>S</a:t>
            </a:r>
            <a:r>
              <a:rPr lang="en-US" sz="4000"/>
              <a:t>troke: </a:t>
            </a:r>
            <a:br>
              <a:rPr lang="en-US" sz="3200"/>
            </a:br>
            <a:r>
              <a:rPr lang="en-US" sz="3200"/>
              <a:t>Primary Results of the VESALIUS-CV Study</a:t>
            </a:r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2AA0CC-4FE7-D1A2-457D-99D3CB61E4D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068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2B18D31-6390-8233-40CB-2269D9AE9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Background</a:t>
            </a:r>
            <a:endParaRPr lang="en-US" alt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EB5C81-5B97-9FB5-183C-4842CCB5938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453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0E9919E-88C0-C4B6-8439-37E26273E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02CC14-5E9E-2EE1-3D8A-56384E47668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499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0C0E25F-FFDA-56F2-342F-01FD829E8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AAB515-8ECF-DABF-1122-26A7C8CC8AE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243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C9623FD-9D5D-2CF3-C5BB-525D5674A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Trial Organization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5388B7-B2E9-F4BA-BA70-7E587F17673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457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BC9FDBE-B72D-2EEA-09CF-F0C3E987E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Enrollment and Retention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1A336D-88C0-925F-2FE0-0B5E9C32D8E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257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34C0D63-401F-F074-9A9B-F784E5562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Baseline Characteristics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950F70-AA9B-90E5-D5A3-45AC922122F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131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343DAEA-FBB1-23D8-48D5-0409D41E4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LDL-C Over Time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7730B3-2DF9-9E56-425F-FB8C928628E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11025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Amgen Corporate">
  <a:themeElements>
    <a:clrScheme name="Custom 7">
      <a:dk1>
        <a:srgbClr val="000000"/>
      </a:dk1>
      <a:lt1>
        <a:srgbClr val="FFFFFF"/>
      </a:lt1>
      <a:dk2>
        <a:srgbClr val="605D75"/>
      </a:dk2>
      <a:lt2>
        <a:srgbClr val="ADADAD"/>
      </a:lt2>
      <a:accent1>
        <a:srgbClr val="0063C3"/>
      </a:accent1>
      <a:accent2>
        <a:srgbClr val="00BCE3"/>
      </a:accent2>
      <a:accent3>
        <a:srgbClr val="7EE0DD"/>
      </a:accent3>
      <a:accent4>
        <a:srgbClr val="2CC84D"/>
      </a:accent4>
      <a:accent5>
        <a:srgbClr val="FBE122"/>
      </a:accent5>
      <a:accent6>
        <a:srgbClr val="FF6720"/>
      </a:accent6>
      <a:hlink>
        <a:srgbClr val="151F6D"/>
      </a:hlink>
      <a:folHlink>
        <a:srgbClr val="830B55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 w="50800" cap="flat">
          <a:noFill/>
          <a:prstDash val="solid"/>
          <a:miter/>
        </a:ln>
      </a:spPr>
      <a:bodyPr rtlCol="0" anchor="ctr"/>
      <a:lstStyle>
        <a:defPPr algn="l">
          <a:defRPr dirty="0"/>
        </a:defPPr>
      </a:lstStyle>
    </a:spDef>
    <a:lnDef>
      <a:spPr>
        <a:ln w="28575" cap="rnd">
          <a:solidFill>
            <a:schemeClr val="tx1"/>
          </a:solidFill>
          <a:tailEnd type="stealth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lnSpc>
            <a:spcPts val="2030"/>
          </a:lnSpc>
          <a:defRPr sz="1400" dirty="0">
            <a:latin typeface="+mn-lt"/>
            <a:ea typeface="MS Mincho" panose="02020609040205080304" pitchFamily="49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mgen PPT_update_100422" id="{AFBF8AD3-DA8B-F845-80EC-613E041561F4}" vid="{891AC1A6-5322-D74F-8C7A-50FAA0570FF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</Words>
  <Application>Microsoft Office PowerPoint</Application>
  <PresentationFormat>Widescreen</PresentationFormat>
  <Paragraphs>17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Aptos</vt:lpstr>
      <vt:lpstr>Aptos Display</vt:lpstr>
      <vt:lpstr>Arial</vt:lpstr>
      <vt:lpstr>Calibri</vt:lpstr>
      <vt:lpstr>Century Gothic</vt:lpstr>
      <vt:lpstr>Courier New</vt:lpstr>
      <vt:lpstr>System Font Regular</vt:lpstr>
      <vt:lpstr>Office Theme</vt:lpstr>
      <vt:lpstr>Amgen Corporate</vt:lpstr>
      <vt:lpstr>AHA 2025 VESALIUS-CV Primary Results Presentation Slides</vt:lpstr>
      <vt:lpstr>The Effect of EVolocumab in PatiEntS at High CArdiovascuLar RIsk WithoUt Prior Myocardial Infarction or Stroke:  Primary Results of the VESALIUS-CV Study</vt:lpstr>
      <vt:lpstr>Background</vt:lpstr>
      <vt:lpstr>PowerPoint Presentation</vt:lpstr>
      <vt:lpstr>PowerPoint Presentation</vt:lpstr>
      <vt:lpstr>Trial Organization</vt:lpstr>
      <vt:lpstr>Enrollment and Retention</vt:lpstr>
      <vt:lpstr>Baseline Characteristics</vt:lpstr>
      <vt:lpstr>LDL-C Over Time</vt:lpstr>
      <vt:lpstr>Dual Primary Endpoint</vt:lpstr>
      <vt:lpstr>Dual Primary Endpoint</vt:lpstr>
      <vt:lpstr>Primary &amp; Key Secondary EPs</vt:lpstr>
      <vt:lpstr>All-Cause Death</vt:lpstr>
      <vt:lpstr>PowerPoint Presentation</vt:lpstr>
      <vt:lpstr>CTTC Meta-Regression</vt:lpstr>
      <vt:lpstr>Summary</vt:lpstr>
      <vt:lpstr>Conclusion</vt:lpstr>
      <vt:lpstr>PowerPoint Presentation</vt:lpstr>
    </vt:vector>
  </TitlesOfParts>
  <Company>Amgen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Chipeva, Victoria</dc:creator>
  <cp:lastModifiedBy>Fock, Valerie</cp:lastModifiedBy>
  <cp:revision>2</cp:revision>
  <dcterms:created xsi:type="dcterms:W3CDTF">2025-11-07T02:56:00Z</dcterms:created>
  <dcterms:modified xsi:type="dcterms:W3CDTF">2026-01-23T13:41:27Z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31142f3-8099-46d1-8755-df3fda1ce27f_Enabled">
    <vt:lpwstr>true</vt:lpwstr>
  </property>
  <property fmtid="{D5CDD505-2E9C-101B-9397-08002B2CF9AE}" pid="3" name="MSIP_Label_f31142f3-8099-46d1-8755-df3fda1ce27f_SetDate">
    <vt:lpwstr>2025-11-07T02:56:26Z</vt:lpwstr>
  </property>
  <property fmtid="{D5CDD505-2E9C-101B-9397-08002B2CF9AE}" pid="4" name="MSIP_Label_f31142f3-8099-46d1-8755-df3fda1ce27f_Method">
    <vt:lpwstr>Privileged</vt:lpwstr>
  </property>
  <property fmtid="{D5CDD505-2E9C-101B-9397-08002B2CF9AE}" pid="5" name="MSIP_Label_f31142f3-8099-46d1-8755-df3fda1ce27f_Name">
    <vt:lpwstr>Public_</vt:lpwstr>
  </property>
  <property fmtid="{D5CDD505-2E9C-101B-9397-08002B2CF9AE}" pid="6" name="MSIP_Label_f31142f3-8099-46d1-8755-df3fda1ce27f_SiteId">
    <vt:lpwstr>4b4266a6-1368-41af-ad5a-59eb634f7ad8</vt:lpwstr>
  </property>
  <property fmtid="{D5CDD505-2E9C-101B-9397-08002B2CF9AE}" pid="7" name="MSIP_Label_f31142f3-8099-46d1-8755-df3fda1ce27f_ActionId">
    <vt:lpwstr>cce1d395-e2cd-454b-b622-cd7113e49813</vt:lpwstr>
  </property>
  <property fmtid="{D5CDD505-2E9C-101B-9397-08002B2CF9AE}" pid="8" name="MSIP_Label_f31142f3-8099-46d1-8755-df3fda1ce27f_ContentBits">
    <vt:lpwstr>0</vt:lpwstr>
  </property>
  <property fmtid="{D5CDD505-2E9C-101B-9397-08002B2CF9AE}" pid="9" name="MSIP_Label_f31142f3-8099-46d1-8755-df3fda1ce27f_Tag">
    <vt:lpwstr>10, 0, 1, 1</vt:lpwstr>
  </property>
</Properties>
</file>